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82CDB-BCBE-4D03-A625-C0200179B910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MY"/>
        </a:p>
      </dgm:t>
    </dgm:pt>
    <dgm:pt modelId="{DD70E850-B98B-487B-BBB7-B424B0D43189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UserInterface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gm:t>
    </dgm:pt>
    <dgm:pt modelId="{7DB5A764-0D95-4D07-90DC-204C0A54F530}" type="parTrans" cxnId="{FF965DDC-6CFB-45A9-A123-D38117CC6C8E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C12250-83DF-46DC-AA21-7E9014D489C9}" type="sibTrans" cxnId="{FF965DDC-6CFB-45A9-A123-D38117CC6C8E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E10CAA-592F-46CA-9A00-234035FB7525}">
      <dgm:prSet phldrT="[Text]"/>
      <dgm:spPr/>
      <dgm:t>
        <a:bodyPr/>
        <a:lstStyle/>
        <a:p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Order (Concrete)</a:t>
          </a:r>
        </a:p>
      </dgm:t>
    </dgm:pt>
    <dgm:pt modelId="{7CE579D4-3821-41DC-8DD1-7F7ED0D12D1D}" type="parTrans" cxnId="{80E4E95F-8B00-4D53-9751-084DEE825063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54453-21EF-488A-B1BA-F12D495DA812}" type="sibTrans" cxnId="{80E4E95F-8B00-4D53-9751-084DEE825063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D904E-6E2B-4D7C-8B4F-584FD53D6D24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FoodOrderSystem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(interface)</a:t>
          </a:r>
        </a:p>
      </dgm:t>
    </dgm:pt>
    <dgm:pt modelId="{7AA26524-C395-4946-96A2-B7AC74D2CF29}" type="parTrans" cxnId="{25E6739A-BD33-4FD6-9202-7DE8907FEA7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E27C3-3491-467C-8EEC-9045E4443397}" type="sibTrans" cxnId="{25E6739A-BD33-4FD6-9202-7DE8907FEA7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3C9E9B-C5D1-409D-8F1B-970E4DB63D12}">
      <dgm:prSet phldrT="[Text]"/>
      <dgm:spPr/>
      <dgm:t>
        <a:bodyPr/>
        <a:lstStyle/>
        <a:p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Restaurant (Concrete)</a:t>
          </a:r>
        </a:p>
      </dgm:t>
    </dgm:pt>
    <dgm:pt modelId="{08CE3EBF-4A2D-4991-A5E7-481C759A776F}" type="parTrans" cxnId="{DF840E04-B2FE-4485-BD13-43AEDD20D968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F684B2-BBDD-481F-B258-E5C3C2782D0C}" type="sibTrans" cxnId="{DF840E04-B2FE-4485-BD13-43AEDD20D968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F1E07A-8E07-4F3D-86BC-D4B07B327137}">
      <dgm:prSet phldrT="[Text]"/>
      <dgm:spPr/>
      <dgm:t>
        <a:bodyPr/>
        <a:lstStyle/>
        <a:p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Cart (Concrete)</a:t>
          </a:r>
        </a:p>
      </dgm:t>
    </dgm:pt>
    <dgm:pt modelId="{5BA664FE-FE28-424A-A66A-00E9C2723A02}" type="parTrans" cxnId="{040B4284-30E9-43FF-8BE9-AF41BA593CF7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7F2CD5-5055-4C73-A5CD-FE2DE8C74DA1}" type="sibTrans" cxnId="{040B4284-30E9-43FF-8BE9-AF41BA593CF7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88D95-DD75-4DDC-8DD6-269E2166423D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CartItem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 </a:t>
          </a:r>
        </a:p>
      </dgm:t>
    </dgm:pt>
    <dgm:pt modelId="{0DF638FF-5CF9-4B48-83BC-6EC72CC724CA}" type="parTrans" cxnId="{243619EC-82D4-4559-A44C-7FB71AB3969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5396FE-842C-4B25-9FAF-33F1A0AADE32}" type="sibTrans" cxnId="{243619EC-82D4-4559-A44C-7FB71AB3969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DF10E5-EA9C-47AD-920C-F1FA8458CDE9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MenuItem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(Abstract)</a:t>
          </a:r>
        </a:p>
      </dgm:t>
    </dgm:pt>
    <dgm:pt modelId="{D03519CF-8285-4492-9C26-9D19CC858F64}" type="parTrans" cxnId="{7666F786-EF49-4326-B6FE-5B95D91F3726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E13EAC-6760-4868-A2C7-CDE7D3B331C3}" type="sibTrans" cxnId="{7666F786-EF49-4326-B6FE-5B95D91F3726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EFFCE-9476-46B3-851C-496A227EB42E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FoodItem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gm:t>
    </dgm:pt>
    <dgm:pt modelId="{7EEFD287-CFBE-4872-AA92-55D9B0A134F3}" type="parTrans" cxnId="{5239A25E-1A5D-401B-88CD-2E686884B1C9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0CB359-6D2B-4DB1-BAAC-390B4D3B2719}" type="sibTrans" cxnId="{5239A25E-1A5D-401B-88CD-2E686884B1C9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9FBD52-8439-40C3-9613-9B2D67E3CF1A}">
      <dgm:prSet phldrT="[Text]"/>
      <dgm:spPr/>
      <dgm:t>
        <a:bodyPr/>
        <a:lstStyle/>
        <a:p>
          <a:r>
            <a:rPr lang="en-MY" dirty="0" err="1">
              <a:latin typeface="Times New Roman" panose="02020603050405020304" pitchFamily="18" charset="0"/>
              <a:cs typeface="Times New Roman" panose="02020603050405020304" pitchFamily="18" charset="0"/>
            </a:rPr>
            <a:t>DrinkItem</a:t>
          </a:r>
          <a:r>
            <a:rPr lang="en-MY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gm:t>
    </dgm:pt>
    <dgm:pt modelId="{BD387997-7746-44D3-97FE-FF3C0A4534A2}" type="parTrans" cxnId="{D44C2F78-C82A-425A-AB5D-BBDC9ED91EE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F23952-0803-41EB-B4F3-D79CB2548BCB}" type="sibTrans" cxnId="{D44C2F78-C82A-425A-AB5D-BBDC9ED91EEA}">
      <dgm:prSet/>
      <dgm:spPr/>
      <dgm:t>
        <a:bodyPr/>
        <a:lstStyle/>
        <a:p>
          <a:endParaRPr lang="en-MY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C98BD-9675-42CF-945E-691D854B7AAC}" type="pres">
      <dgm:prSet presAssocID="{8F482CDB-BCBE-4D03-A625-C0200179B9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E3E874-C7F2-4A40-8BCF-1BC9650BED4D}" type="pres">
      <dgm:prSet presAssocID="{8F482CDB-BCBE-4D03-A625-C0200179B910}" presName="hierFlow" presStyleCnt="0"/>
      <dgm:spPr/>
    </dgm:pt>
    <dgm:pt modelId="{00070C38-2FFE-455E-A019-A08C32B885E4}" type="pres">
      <dgm:prSet presAssocID="{8F482CDB-BCBE-4D03-A625-C0200179B9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54BFCE-6101-482F-956C-0D7112611C7B}" type="pres">
      <dgm:prSet presAssocID="{DD70E850-B98B-487B-BBB7-B424B0D43189}" presName="Name14" presStyleCnt="0"/>
      <dgm:spPr/>
    </dgm:pt>
    <dgm:pt modelId="{6F75A410-9FAD-47A4-97B5-3B3263D6D4DF}" type="pres">
      <dgm:prSet presAssocID="{DD70E850-B98B-487B-BBB7-B424B0D43189}" presName="level1Shape" presStyleLbl="node0" presStyleIdx="0" presStyleCnt="1">
        <dgm:presLayoutVars>
          <dgm:chPref val="3"/>
        </dgm:presLayoutVars>
      </dgm:prSet>
      <dgm:spPr/>
    </dgm:pt>
    <dgm:pt modelId="{8CE4A6A8-2A3E-4EE7-9DFB-C110645F90FE}" type="pres">
      <dgm:prSet presAssocID="{DD70E850-B98B-487B-BBB7-B424B0D43189}" presName="hierChild2" presStyleCnt="0"/>
      <dgm:spPr/>
    </dgm:pt>
    <dgm:pt modelId="{BDC6CE74-FEA0-4216-881D-54D1D8D5918A}" type="pres">
      <dgm:prSet presAssocID="{7CE579D4-3821-41DC-8DD1-7F7ED0D12D1D}" presName="Name19" presStyleLbl="parChTrans1D2" presStyleIdx="0" presStyleCnt="3"/>
      <dgm:spPr/>
    </dgm:pt>
    <dgm:pt modelId="{D53A42AC-3D92-45CB-B977-B8FC2A0193AB}" type="pres">
      <dgm:prSet presAssocID="{8FE10CAA-592F-46CA-9A00-234035FB7525}" presName="Name21" presStyleCnt="0"/>
      <dgm:spPr/>
    </dgm:pt>
    <dgm:pt modelId="{5A387BA4-A73A-4D5D-8E74-B2DB8A4AEFFF}" type="pres">
      <dgm:prSet presAssocID="{8FE10CAA-592F-46CA-9A00-234035FB7525}" presName="level2Shape" presStyleLbl="node2" presStyleIdx="0" presStyleCnt="3"/>
      <dgm:spPr/>
    </dgm:pt>
    <dgm:pt modelId="{DCCD17F3-B790-42A1-8473-462318BEB326}" type="pres">
      <dgm:prSet presAssocID="{8FE10CAA-592F-46CA-9A00-234035FB7525}" presName="hierChild3" presStyleCnt="0"/>
      <dgm:spPr/>
    </dgm:pt>
    <dgm:pt modelId="{90658F7B-D057-4BB3-8CC5-079953D991F0}" type="pres">
      <dgm:prSet presAssocID="{7AA26524-C395-4946-96A2-B7AC74D2CF29}" presName="Name19" presStyleLbl="parChTrans1D3" presStyleIdx="0" presStyleCnt="3"/>
      <dgm:spPr/>
    </dgm:pt>
    <dgm:pt modelId="{74802A49-1090-4FC6-A60D-00E7E1A67975}" type="pres">
      <dgm:prSet presAssocID="{C55D904E-6E2B-4D7C-8B4F-584FD53D6D24}" presName="Name21" presStyleCnt="0"/>
      <dgm:spPr/>
    </dgm:pt>
    <dgm:pt modelId="{3ECEDD5B-B98D-43E0-B55A-008B6423E457}" type="pres">
      <dgm:prSet presAssocID="{C55D904E-6E2B-4D7C-8B4F-584FD53D6D24}" presName="level2Shape" presStyleLbl="node3" presStyleIdx="0" presStyleCnt="3"/>
      <dgm:spPr/>
    </dgm:pt>
    <dgm:pt modelId="{6D5BFC48-795B-4852-B78D-82A7DE4BE92B}" type="pres">
      <dgm:prSet presAssocID="{C55D904E-6E2B-4D7C-8B4F-584FD53D6D24}" presName="hierChild3" presStyleCnt="0"/>
      <dgm:spPr/>
    </dgm:pt>
    <dgm:pt modelId="{9384E6FE-D4C7-4A81-AACB-03542F865C8C}" type="pres">
      <dgm:prSet presAssocID="{08CE3EBF-4A2D-4991-A5E7-481C759A776F}" presName="Name19" presStyleLbl="parChTrans1D2" presStyleIdx="1" presStyleCnt="3"/>
      <dgm:spPr/>
    </dgm:pt>
    <dgm:pt modelId="{5FCB09FC-2E91-4312-BABB-DA35D206AA84}" type="pres">
      <dgm:prSet presAssocID="{913C9E9B-C5D1-409D-8F1B-970E4DB63D12}" presName="Name21" presStyleCnt="0"/>
      <dgm:spPr/>
    </dgm:pt>
    <dgm:pt modelId="{75035FCB-2C28-4712-A9EC-44E939862606}" type="pres">
      <dgm:prSet presAssocID="{913C9E9B-C5D1-409D-8F1B-970E4DB63D12}" presName="level2Shape" presStyleLbl="node2" presStyleIdx="1" presStyleCnt="3"/>
      <dgm:spPr/>
    </dgm:pt>
    <dgm:pt modelId="{E14625CE-44E8-4D2E-8CEC-02ABB300E68E}" type="pres">
      <dgm:prSet presAssocID="{913C9E9B-C5D1-409D-8F1B-970E4DB63D12}" presName="hierChild3" presStyleCnt="0"/>
      <dgm:spPr/>
    </dgm:pt>
    <dgm:pt modelId="{3165380E-24F6-4320-BC51-4070F5721293}" type="pres">
      <dgm:prSet presAssocID="{D03519CF-8285-4492-9C26-9D19CC858F64}" presName="Name19" presStyleLbl="parChTrans1D3" presStyleIdx="1" presStyleCnt="3"/>
      <dgm:spPr/>
    </dgm:pt>
    <dgm:pt modelId="{32E70EAD-CA38-4BB1-B6B3-C0AC38EDE29C}" type="pres">
      <dgm:prSet presAssocID="{4FDF10E5-EA9C-47AD-920C-F1FA8458CDE9}" presName="Name21" presStyleCnt="0"/>
      <dgm:spPr/>
    </dgm:pt>
    <dgm:pt modelId="{59C2AEFA-F3D3-4577-B739-96327D3CC6C4}" type="pres">
      <dgm:prSet presAssocID="{4FDF10E5-EA9C-47AD-920C-F1FA8458CDE9}" presName="level2Shape" presStyleLbl="node3" presStyleIdx="1" presStyleCnt="3"/>
      <dgm:spPr/>
    </dgm:pt>
    <dgm:pt modelId="{A6FD15EF-0758-4C54-AE2B-14B90B98654E}" type="pres">
      <dgm:prSet presAssocID="{4FDF10E5-EA9C-47AD-920C-F1FA8458CDE9}" presName="hierChild3" presStyleCnt="0"/>
      <dgm:spPr/>
    </dgm:pt>
    <dgm:pt modelId="{A5886A94-DCC9-4637-AAE2-CC597588D8E4}" type="pres">
      <dgm:prSet presAssocID="{7EEFD287-CFBE-4872-AA92-55D9B0A134F3}" presName="Name19" presStyleLbl="parChTrans1D4" presStyleIdx="0" presStyleCnt="2"/>
      <dgm:spPr/>
    </dgm:pt>
    <dgm:pt modelId="{D097365A-457E-4D85-A704-B22B22464D63}" type="pres">
      <dgm:prSet presAssocID="{A16EFFCE-9476-46B3-851C-496A227EB42E}" presName="Name21" presStyleCnt="0"/>
      <dgm:spPr/>
    </dgm:pt>
    <dgm:pt modelId="{8A7F5C3D-DE6F-4E62-B7E8-C110989B4EE6}" type="pres">
      <dgm:prSet presAssocID="{A16EFFCE-9476-46B3-851C-496A227EB42E}" presName="level2Shape" presStyleLbl="node4" presStyleIdx="0" presStyleCnt="2"/>
      <dgm:spPr/>
    </dgm:pt>
    <dgm:pt modelId="{5D99C351-9461-45EC-8063-288641150164}" type="pres">
      <dgm:prSet presAssocID="{A16EFFCE-9476-46B3-851C-496A227EB42E}" presName="hierChild3" presStyleCnt="0"/>
      <dgm:spPr/>
    </dgm:pt>
    <dgm:pt modelId="{44BB13CF-EEDE-4703-88AD-0A047DA8C4A5}" type="pres">
      <dgm:prSet presAssocID="{BD387997-7746-44D3-97FE-FF3C0A4534A2}" presName="Name19" presStyleLbl="parChTrans1D4" presStyleIdx="1" presStyleCnt="2"/>
      <dgm:spPr/>
    </dgm:pt>
    <dgm:pt modelId="{7391D430-9019-4F2A-A85E-2734676E508F}" type="pres">
      <dgm:prSet presAssocID="{A89FBD52-8439-40C3-9613-9B2D67E3CF1A}" presName="Name21" presStyleCnt="0"/>
      <dgm:spPr/>
    </dgm:pt>
    <dgm:pt modelId="{0FEB98A7-8A33-4B3C-BD1E-B7DA5F68BCC4}" type="pres">
      <dgm:prSet presAssocID="{A89FBD52-8439-40C3-9613-9B2D67E3CF1A}" presName="level2Shape" presStyleLbl="node4" presStyleIdx="1" presStyleCnt="2"/>
      <dgm:spPr/>
    </dgm:pt>
    <dgm:pt modelId="{CD646FFA-29AF-42CC-8B8E-7DEDDBD03CC6}" type="pres">
      <dgm:prSet presAssocID="{A89FBD52-8439-40C3-9613-9B2D67E3CF1A}" presName="hierChild3" presStyleCnt="0"/>
      <dgm:spPr/>
    </dgm:pt>
    <dgm:pt modelId="{C91F5CF1-4D3B-4234-857D-3406F9B5F817}" type="pres">
      <dgm:prSet presAssocID="{5BA664FE-FE28-424A-A66A-00E9C2723A02}" presName="Name19" presStyleLbl="parChTrans1D2" presStyleIdx="2" presStyleCnt="3"/>
      <dgm:spPr/>
    </dgm:pt>
    <dgm:pt modelId="{D1CF32EB-3EE6-4680-BA13-5AE0A6A89183}" type="pres">
      <dgm:prSet presAssocID="{BCF1E07A-8E07-4F3D-86BC-D4B07B327137}" presName="Name21" presStyleCnt="0"/>
      <dgm:spPr/>
    </dgm:pt>
    <dgm:pt modelId="{7BABA9C4-1971-4E1F-A7B8-05F6991041D4}" type="pres">
      <dgm:prSet presAssocID="{BCF1E07A-8E07-4F3D-86BC-D4B07B327137}" presName="level2Shape" presStyleLbl="node2" presStyleIdx="2" presStyleCnt="3"/>
      <dgm:spPr/>
    </dgm:pt>
    <dgm:pt modelId="{A31C084C-6442-4B5C-AD8D-B2A48E02FFA9}" type="pres">
      <dgm:prSet presAssocID="{BCF1E07A-8E07-4F3D-86BC-D4B07B327137}" presName="hierChild3" presStyleCnt="0"/>
      <dgm:spPr/>
    </dgm:pt>
    <dgm:pt modelId="{51C24B39-11A7-4F13-BDDB-C52CBDEADE22}" type="pres">
      <dgm:prSet presAssocID="{0DF638FF-5CF9-4B48-83BC-6EC72CC724CA}" presName="Name19" presStyleLbl="parChTrans1D3" presStyleIdx="2" presStyleCnt="3"/>
      <dgm:spPr/>
    </dgm:pt>
    <dgm:pt modelId="{89534A96-0ADB-447C-86F4-594356110B44}" type="pres">
      <dgm:prSet presAssocID="{5FB88D95-DD75-4DDC-8DD6-269E2166423D}" presName="Name21" presStyleCnt="0"/>
      <dgm:spPr/>
    </dgm:pt>
    <dgm:pt modelId="{53FB07A7-C54F-4525-A696-9D4A9815A289}" type="pres">
      <dgm:prSet presAssocID="{5FB88D95-DD75-4DDC-8DD6-269E2166423D}" presName="level2Shape" presStyleLbl="node3" presStyleIdx="2" presStyleCnt="3"/>
      <dgm:spPr/>
    </dgm:pt>
    <dgm:pt modelId="{18F148CE-D3CF-4A66-AFB2-C3795438D39F}" type="pres">
      <dgm:prSet presAssocID="{5FB88D95-DD75-4DDC-8DD6-269E2166423D}" presName="hierChild3" presStyleCnt="0"/>
      <dgm:spPr/>
    </dgm:pt>
    <dgm:pt modelId="{C2E41955-FE0E-485D-A198-80141EC5169A}" type="pres">
      <dgm:prSet presAssocID="{8F482CDB-BCBE-4D03-A625-C0200179B910}" presName="bgShapesFlow" presStyleCnt="0"/>
      <dgm:spPr/>
    </dgm:pt>
  </dgm:ptLst>
  <dgm:cxnLst>
    <dgm:cxn modelId="{DF840E04-B2FE-4485-BD13-43AEDD20D968}" srcId="{DD70E850-B98B-487B-BBB7-B424B0D43189}" destId="{913C9E9B-C5D1-409D-8F1B-970E4DB63D12}" srcOrd="1" destOrd="0" parTransId="{08CE3EBF-4A2D-4991-A5E7-481C759A776F}" sibTransId="{67F684B2-BBDD-481F-B258-E5C3C2782D0C}"/>
    <dgm:cxn modelId="{0ECCF908-882C-4E94-A8FD-0D4BB45A9516}" type="presOf" srcId="{08CE3EBF-4A2D-4991-A5E7-481C759A776F}" destId="{9384E6FE-D4C7-4A81-AACB-03542F865C8C}" srcOrd="0" destOrd="0" presId="urn:microsoft.com/office/officeart/2005/8/layout/hierarchy6"/>
    <dgm:cxn modelId="{AABAF70D-9845-4A0D-A9C8-9C87BC35F82F}" type="presOf" srcId="{A89FBD52-8439-40C3-9613-9B2D67E3CF1A}" destId="{0FEB98A7-8A33-4B3C-BD1E-B7DA5F68BCC4}" srcOrd="0" destOrd="0" presId="urn:microsoft.com/office/officeart/2005/8/layout/hierarchy6"/>
    <dgm:cxn modelId="{01B9451D-F6E7-491F-950F-D65EC1D67261}" type="presOf" srcId="{8FE10CAA-592F-46CA-9A00-234035FB7525}" destId="{5A387BA4-A73A-4D5D-8E74-B2DB8A4AEFFF}" srcOrd="0" destOrd="0" presId="urn:microsoft.com/office/officeart/2005/8/layout/hierarchy6"/>
    <dgm:cxn modelId="{F3DBA02E-BF14-4F9C-BF4A-9FD8A1797FC5}" type="presOf" srcId="{7AA26524-C395-4946-96A2-B7AC74D2CF29}" destId="{90658F7B-D057-4BB3-8CC5-079953D991F0}" srcOrd="0" destOrd="0" presId="urn:microsoft.com/office/officeart/2005/8/layout/hierarchy6"/>
    <dgm:cxn modelId="{86E3B631-E84B-44BA-841D-2F1ED9701FC6}" type="presOf" srcId="{8F482CDB-BCBE-4D03-A625-C0200179B910}" destId="{50AC98BD-9675-42CF-945E-691D854B7AAC}" srcOrd="0" destOrd="0" presId="urn:microsoft.com/office/officeart/2005/8/layout/hierarchy6"/>
    <dgm:cxn modelId="{5239A25E-1A5D-401B-88CD-2E686884B1C9}" srcId="{4FDF10E5-EA9C-47AD-920C-F1FA8458CDE9}" destId="{A16EFFCE-9476-46B3-851C-496A227EB42E}" srcOrd="0" destOrd="0" parTransId="{7EEFD287-CFBE-4872-AA92-55D9B0A134F3}" sibTransId="{C10CB359-6D2B-4DB1-BAAC-390B4D3B2719}"/>
    <dgm:cxn modelId="{80E4E95F-8B00-4D53-9751-084DEE825063}" srcId="{DD70E850-B98B-487B-BBB7-B424B0D43189}" destId="{8FE10CAA-592F-46CA-9A00-234035FB7525}" srcOrd="0" destOrd="0" parTransId="{7CE579D4-3821-41DC-8DD1-7F7ED0D12D1D}" sibTransId="{97554453-21EF-488A-B1BA-F12D495DA812}"/>
    <dgm:cxn modelId="{FF72F248-801A-46B6-BFDC-80091E35A4F8}" type="presOf" srcId="{DD70E850-B98B-487B-BBB7-B424B0D43189}" destId="{6F75A410-9FAD-47A4-97B5-3B3263D6D4DF}" srcOrd="0" destOrd="0" presId="urn:microsoft.com/office/officeart/2005/8/layout/hierarchy6"/>
    <dgm:cxn modelId="{2D62A44C-3C27-4480-B245-2FC43BE11ED7}" type="presOf" srcId="{BD387997-7746-44D3-97FE-FF3C0A4534A2}" destId="{44BB13CF-EEDE-4703-88AD-0A047DA8C4A5}" srcOrd="0" destOrd="0" presId="urn:microsoft.com/office/officeart/2005/8/layout/hierarchy6"/>
    <dgm:cxn modelId="{DD81404D-AF22-4220-BEBF-7857001C21F5}" type="presOf" srcId="{4FDF10E5-EA9C-47AD-920C-F1FA8458CDE9}" destId="{59C2AEFA-F3D3-4577-B739-96327D3CC6C4}" srcOrd="0" destOrd="0" presId="urn:microsoft.com/office/officeart/2005/8/layout/hierarchy6"/>
    <dgm:cxn modelId="{0F73E152-937E-4501-BBC9-DE92492810E8}" type="presOf" srcId="{0DF638FF-5CF9-4B48-83BC-6EC72CC724CA}" destId="{51C24B39-11A7-4F13-BDDB-C52CBDEADE22}" srcOrd="0" destOrd="0" presId="urn:microsoft.com/office/officeart/2005/8/layout/hierarchy6"/>
    <dgm:cxn modelId="{D44C2F78-C82A-425A-AB5D-BBDC9ED91EEA}" srcId="{4FDF10E5-EA9C-47AD-920C-F1FA8458CDE9}" destId="{A89FBD52-8439-40C3-9613-9B2D67E3CF1A}" srcOrd="1" destOrd="0" parTransId="{BD387997-7746-44D3-97FE-FF3C0A4534A2}" sibTransId="{1FF23952-0803-41EB-B4F3-D79CB2548BCB}"/>
    <dgm:cxn modelId="{C0E65E7C-1CA6-4F91-92E8-C706FD86A51A}" type="presOf" srcId="{913C9E9B-C5D1-409D-8F1B-970E4DB63D12}" destId="{75035FCB-2C28-4712-A9EC-44E939862606}" srcOrd="0" destOrd="0" presId="urn:microsoft.com/office/officeart/2005/8/layout/hierarchy6"/>
    <dgm:cxn modelId="{B322807C-AAF9-4DA1-9AAF-00955B32FAD5}" type="presOf" srcId="{C55D904E-6E2B-4D7C-8B4F-584FD53D6D24}" destId="{3ECEDD5B-B98D-43E0-B55A-008B6423E457}" srcOrd="0" destOrd="0" presId="urn:microsoft.com/office/officeart/2005/8/layout/hierarchy6"/>
    <dgm:cxn modelId="{C9710F7D-26AB-4901-A5D1-6996ADFFE50B}" type="presOf" srcId="{A16EFFCE-9476-46B3-851C-496A227EB42E}" destId="{8A7F5C3D-DE6F-4E62-B7E8-C110989B4EE6}" srcOrd="0" destOrd="0" presId="urn:microsoft.com/office/officeart/2005/8/layout/hierarchy6"/>
    <dgm:cxn modelId="{040B4284-30E9-43FF-8BE9-AF41BA593CF7}" srcId="{DD70E850-B98B-487B-BBB7-B424B0D43189}" destId="{BCF1E07A-8E07-4F3D-86BC-D4B07B327137}" srcOrd="2" destOrd="0" parTransId="{5BA664FE-FE28-424A-A66A-00E9C2723A02}" sibTransId="{4D7F2CD5-5055-4C73-A5CD-FE2DE8C74DA1}"/>
    <dgm:cxn modelId="{7666F786-EF49-4326-B6FE-5B95D91F3726}" srcId="{913C9E9B-C5D1-409D-8F1B-970E4DB63D12}" destId="{4FDF10E5-EA9C-47AD-920C-F1FA8458CDE9}" srcOrd="0" destOrd="0" parTransId="{D03519CF-8285-4492-9C26-9D19CC858F64}" sibTransId="{44E13EAC-6760-4868-A2C7-CDE7D3B331C3}"/>
    <dgm:cxn modelId="{01B85188-585F-47EB-B87D-3CC08D2295B5}" type="presOf" srcId="{D03519CF-8285-4492-9C26-9D19CC858F64}" destId="{3165380E-24F6-4320-BC51-4070F5721293}" srcOrd="0" destOrd="0" presId="urn:microsoft.com/office/officeart/2005/8/layout/hierarchy6"/>
    <dgm:cxn modelId="{25E6739A-BD33-4FD6-9202-7DE8907FEA7A}" srcId="{8FE10CAA-592F-46CA-9A00-234035FB7525}" destId="{C55D904E-6E2B-4D7C-8B4F-584FD53D6D24}" srcOrd="0" destOrd="0" parTransId="{7AA26524-C395-4946-96A2-B7AC74D2CF29}" sibTransId="{8A6E27C3-3491-467C-8EEC-9045E4443397}"/>
    <dgm:cxn modelId="{52E15CA9-8CCA-4214-A53D-9975A3843738}" type="presOf" srcId="{7CE579D4-3821-41DC-8DD1-7F7ED0D12D1D}" destId="{BDC6CE74-FEA0-4216-881D-54D1D8D5918A}" srcOrd="0" destOrd="0" presId="urn:microsoft.com/office/officeart/2005/8/layout/hierarchy6"/>
    <dgm:cxn modelId="{FF965DDC-6CFB-45A9-A123-D38117CC6C8E}" srcId="{8F482CDB-BCBE-4D03-A625-C0200179B910}" destId="{DD70E850-B98B-487B-BBB7-B424B0D43189}" srcOrd="0" destOrd="0" parTransId="{7DB5A764-0D95-4D07-90DC-204C0A54F530}" sibTransId="{7BC12250-83DF-46DC-AA21-7E9014D489C9}"/>
    <dgm:cxn modelId="{454B76DF-7741-432A-AC4E-433AE8658A3E}" type="presOf" srcId="{5BA664FE-FE28-424A-A66A-00E9C2723A02}" destId="{C91F5CF1-4D3B-4234-857D-3406F9B5F817}" srcOrd="0" destOrd="0" presId="urn:microsoft.com/office/officeart/2005/8/layout/hierarchy6"/>
    <dgm:cxn modelId="{DBF35DE0-985E-498D-B459-46884FBB466C}" type="presOf" srcId="{7EEFD287-CFBE-4872-AA92-55D9B0A134F3}" destId="{A5886A94-DCC9-4637-AAE2-CC597588D8E4}" srcOrd="0" destOrd="0" presId="urn:microsoft.com/office/officeart/2005/8/layout/hierarchy6"/>
    <dgm:cxn modelId="{7A5820E4-B859-4C55-8AB2-FF94F469C2D9}" type="presOf" srcId="{BCF1E07A-8E07-4F3D-86BC-D4B07B327137}" destId="{7BABA9C4-1971-4E1F-A7B8-05F6991041D4}" srcOrd="0" destOrd="0" presId="urn:microsoft.com/office/officeart/2005/8/layout/hierarchy6"/>
    <dgm:cxn modelId="{243619EC-82D4-4559-A44C-7FB71AB3969A}" srcId="{BCF1E07A-8E07-4F3D-86BC-D4B07B327137}" destId="{5FB88D95-DD75-4DDC-8DD6-269E2166423D}" srcOrd="0" destOrd="0" parTransId="{0DF638FF-5CF9-4B48-83BC-6EC72CC724CA}" sibTransId="{485396FE-842C-4B25-9FAF-33F1A0AADE32}"/>
    <dgm:cxn modelId="{BDE3A2F7-8396-4735-8B3E-03C415977C59}" type="presOf" srcId="{5FB88D95-DD75-4DDC-8DD6-269E2166423D}" destId="{53FB07A7-C54F-4525-A696-9D4A9815A289}" srcOrd="0" destOrd="0" presId="urn:microsoft.com/office/officeart/2005/8/layout/hierarchy6"/>
    <dgm:cxn modelId="{B8FAA5C0-1AD1-466C-8CE2-91ACD607A622}" type="presParOf" srcId="{50AC98BD-9675-42CF-945E-691D854B7AAC}" destId="{2FE3E874-C7F2-4A40-8BCF-1BC9650BED4D}" srcOrd="0" destOrd="0" presId="urn:microsoft.com/office/officeart/2005/8/layout/hierarchy6"/>
    <dgm:cxn modelId="{A41BD075-1D54-4AF7-ABF2-D889FC64A854}" type="presParOf" srcId="{2FE3E874-C7F2-4A40-8BCF-1BC9650BED4D}" destId="{00070C38-2FFE-455E-A019-A08C32B885E4}" srcOrd="0" destOrd="0" presId="urn:microsoft.com/office/officeart/2005/8/layout/hierarchy6"/>
    <dgm:cxn modelId="{42492434-929A-4BCA-A222-075B98E94682}" type="presParOf" srcId="{00070C38-2FFE-455E-A019-A08C32B885E4}" destId="{A254BFCE-6101-482F-956C-0D7112611C7B}" srcOrd="0" destOrd="0" presId="urn:microsoft.com/office/officeart/2005/8/layout/hierarchy6"/>
    <dgm:cxn modelId="{2DD89125-D8D1-4E20-A02D-BDADC002DB1D}" type="presParOf" srcId="{A254BFCE-6101-482F-956C-0D7112611C7B}" destId="{6F75A410-9FAD-47A4-97B5-3B3263D6D4DF}" srcOrd="0" destOrd="0" presId="urn:microsoft.com/office/officeart/2005/8/layout/hierarchy6"/>
    <dgm:cxn modelId="{E2FF125D-CA6E-411B-9D0F-8407255AE042}" type="presParOf" srcId="{A254BFCE-6101-482F-956C-0D7112611C7B}" destId="{8CE4A6A8-2A3E-4EE7-9DFB-C110645F90FE}" srcOrd="1" destOrd="0" presId="urn:microsoft.com/office/officeart/2005/8/layout/hierarchy6"/>
    <dgm:cxn modelId="{154F8272-C0AD-4A67-A3C2-D2277106F54B}" type="presParOf" srcId="{8CE4A6A8-2A3E-4EE7-9DFB-C110645F90FE}" destId="{BDC6CE74-FEA0-4216-881D-54D1D8D5918A}" srcOrd="0" destOrd="0" presId="urn:microsoft.com/office/officeart/2005/8/layout/hierarchy6"/>
    <dgm:cxn modelId="{F1544577-D7FC-448C-BFB6-DB7A30DFE252}" type="presParOf" srcId="{8CE4A6A8-2A3E-4EE7-9DFB-C110645F90FE}" destId="{D53A42AC-3D92-45CB-B977-B8FC2A0193AB}" srcOrd="1" destOrd="0" presId="urn:microsoft.com/office/officeart/2005/8/layout/hierarchy6"/>
    <dgm:cxn modelId="{987027C7-827B-4FE0-B353-7350B1AA848F}" type="presParOf" srcId="{D53A42AC-3D92-45CB-B977-B8FC2A0193AB}" destId="{5A387BA4-A73A-4D5D-8E74-B2DB8A4AEFFF}" srcOrd="0" destOrd="0" presId="urn:microsoft.com/office/officeart/2005/8/layout/hierarchy6"/>
    <dgm:cxn modelId="{73046198-A575-4320-8CFE-1A3F263A69E8}" type="presParOf" srcId="{D53A42AC-3D92-45CB-B977-B8FC2A0193AB}" destId="{DCCD17F3-B790-42A1-8473-462318BEB326}" srcOrd="1" destOrd="0" presId="urn:microsoft.com/office/officeart/2005/8/layout/hierarchy6"/>
    <dgm:cxn modelId="{8925D70B-0137-4ED6-98FB-9116DE1924FF}" type="presParOf" srcId="{DCCD17F3-B790-42A1-8473-462318BEB326}" destId="{90658F7B-D057-4BB3-8CC5-079953D991F0}" srcOrd="0" destOrd="0" presId="urn:microsoft.com/office/officeart/2005/8/layout/hierarchy6"/>
    <dgm:cxn modelId="{C06798D6-1999-4467-B9D1-4C5F7A90BFDA}" type="presParOf" srcId="{DCCD17F3-B790-42A1-8473-462318BEB326}" destId="{74802A49-1090-4FC6-A60D-00E7E1A67975}" srcOrd="1" destOrd="0" presId="urn:microsoft.com/office/officeart/2005/8/layout/hierarchy6"/>
    <dgm:cxn modelId="{5AEB6480-B883-4F16-8E04-924E1403A4E8}" type="presParOf" srcId="{74802A49-1090-4FC6-A60D-00E7E1A67975}" destId="{3ECEDD5B-B98D-43E0-B55A-008B6423E457}" srcOrd="0" destOrd="0" presId="urn:microsoft.com/office/officeart/2005/8/layout/hierarchy6"/>
    <dgm:cxn modelId="{AA41777C-123F-445E-9651-DDA115B21F4A}" type="presParOf" srcId="{74802A49-1090-4FC6-A60D-00E7E1A67975}" destId="{6D5BFC48-795B-4852-B78D-82A7DE4BE92B}" srcOrd="1" destOrd="0" presId="urn:microsoft.com/office/officeart/2005/8/layout/hierarchy6"/>
    <dgm:cxn modelId="{D55A8A6C-1710-489C-9BDF-C8179D70E895}" type="presParOf" srcId="{8CE4A6A8-2A3E-4EE7-9DFB-C110645F90FE}" destId="{9384E6FE-D4C7-4A81-AACB-03542F865C8C}" srcOrd="2" destOrd="0" presId="urn:microsoft.com/office/officeart/2005/8/layout/hierarchy6"/>
    <dgm:cxn modelId="{2CD02FCE-BB62-4D56-AAA7-AA1618D93034}" type="presParOf" srcId="{8CE4A6A8-2A3E-4EE7-9DFB-C110645F90FE}" destId="{5FCB09FC-2E91-4312-BABB-DA35D206AA84}" srcOrd="3" destOrd="0" presId="urn:microsoft.com/office/officeart/2005/8/layout/hierarchy6"/>
    <dgm:cxn modelId="{F6269B43-E396-4EA8-AE28-EAE6BA4A7B13}" type="presParOf" srcId="{5FCB09FC-2E91-4312-BABB-DA35D206AA84}" destId="{75035FCB-2C28-4712-A9EC-44E939862606}" srcOrd="0" destOrd="0" presId="urn:microsoft.com/office/officeart/2005/8/layout/hierarchy6"/>
    <dgm:cxn modelId="{D32D50D0-99C7-4835-A84E-B59AE13A115F}" type="presParOf" srcId="{5FCB09FC-2E91-4312-BABB-DA35D206AA84}" destId="{E14625CE-44E8-4D2E-8CEC-02ABB300E68E}" srcOrd="1" destOrd="0" presId="urn:microsoft.com/office/officeart/2005/8/layout/hierarchy6"/>
    <dgm:cxn modelId="{ADAFA3F9-D037-4B6B-978C-C57066F69203}" type="presParOf" srcId="{E14625CE-44E8-4D2E-8CEC-02ABB300E68E}" destId="{3165380E-24F6-4320-BC51-4070F5721293}" srcOrd="0" destOrd="0" presId="urn:microsoft.com/office/officeart/2005/8/layout/hierarchy6"/>
    <dgm:cxn modelId="{D0F04947-38C9-4E34-87F2-27817BA32284}" type="presParOf" srcId="{E14625CE-44E8-4D2E-8CEC-02ABB300E68E}" destId="{32E70EAD-CA38-4BB1-B6B3-C0AC38EDE29C}" srcOrd="1" destOrd="0" presId="urn:microsoft.com/office/officeart/2005/8/layout/hierarchy6"/>
    <dgm:cxn modelId="{1BAD0B79-44CB-4996-9B55-42D0C80615E4}" type="presParOf" srcId="{32E70EAD-CA38-4BB1-B6B3-C0AC38EDE29C}" destId="{59C2AEFA-F3D3-4577-B739-96327D3CC6C4}" srcOrd="0" destOrd="0" presId="urn:microsoft.com/office/officeart/2005/8/layout/hierarchy6"/>
    <dgm:cxn modelId="{256349F9-3850-4460-8D04-CD6BADE2A734}" type="presParOf" srcId="{32E70EAD-CA38-4BB1-B6B3-C0AC38EDE29C}" destId="{A6FD15EF-0758-4C54-AE2B-14B90B98654E}" srcOrd="1" destOrd="0" presId="urn:microsoft.com/office/officeart/2005/8/layout/hierarchy6"/>
    <dgm:cxn modelId="{BBB22AFE-F77A-4C0D-AFA5-C092166E326C}" type="presParOf" srcId="{A6FD15EF-0758-4C54-AE2B-14B90B98654E}" destId="{A5886A94-DCC9-4637-AAE2-CC597588D8E4}" srcOrd="0" destOrd="0" presId="urn:microsoft.com/office/officeart/2005/8/layout/hierarchy6"/>
    <dgm:cxn modelId="{A4DC28C4-CFEC-44EE-BFEA-A6D7BCA20CA9}" type="presParOf" srcId="{A6FD15EF-0758-4C54-AE2B-14B90B98654E}" destId="{D097365A-457E-4D85-A704-B22B22464D63}" srcOrd="1" destOrd="0" presId="urn:microsoft.com/office/officeart/2005/8/layout/hierarchy6"/>
    <dgm:cxn modelId="{DA3DF320-2D2F-4F06-BF9F-7001EC968DEB}" type="presParOf" srcId="{D097365A-457E-4D85-A704-B22B22464D63}" destId="{8A7F5C3D-DE6F-4E62-B7E8-C110989B4EE6}" srcOrd="0" destOrd="0" presId="urn:microsoft.com/office/officeart/2005/8/layout/hierarchy6"/>
    <dgm:cxn modelId="{1672FE08-81B5-4125-80E0-1E2A6BBA8FB9}" type="presParOf" srcId="{D097365A-457E-4D85-A704-B22B22464D63}" destId="{5D99C351-9461-45EC-8063-288641150164}" srcOrd="1" destOrd="0" presId="urn:microsoft.com/office/officeart/2005/8/layout/hierarchy6"/>
    <dgm:cxn modelId="{EFC10797-3F94-4C5D-AA00-57D615175590}" type="presParOf" srcId="{A6FD15EF-0758-4C54-AE2B-14B90B98654E}" destId="{44BB13CF-EEDE-4703-88AD-0A047DA8C4A5}" srcOrd="2" destOrd="0" presId="urn:microsoft.com/office/officeart/2005/8/layout/hierarchy6"/>
    <dgm:cxn modelId="{93948A03-6052-468C-8A0F-829E85434660}" type="presParOf" srcId="{A6FD15EF-0758-4C54-AE2B-14B90B98654E}" destId="{7391D430-9019-4F2A-A85E-2734676E508F}" srcOrd="3" destOrd="0" presId="urn:microsoft.com/office/officeart/2005/8/layout/hierarchy6"/>
    <dgm:cxn modelId="{7D75F39D-3CC8-4364-BCD4-81155D9FC81F}" type="presParOf" srcId="{7391D430-9019-4F2A-A85E-2734676E508F}" destId="{0FEB98A7-8A33-4B3C-BD1E-B7DA5F68BCC4}" srcOrd="0" destOrd="0" presId="urn:microsoft.com/office/officeart/2005/8/layout/hierarchy6"/>
    <dgm:cxn modelId="{D063E97C-8439-4879-A347-67A1F4C6D18A}" type="presParOf" srcId="{7391D430-9019-4F2A-A85E-2734676E508F}" destId="{CD646FFA-29AF-42CC-8B8E-7DEDDBD03CC6}" srcOrd="1" destOrd="0" presId="urn:microsoft.com/office/officeart/2005/8/layout/hierarchy6"/>
    <dgm:cxn modelId="{A9D195D0-298F-46EA-B7E2-B0E89FE882D4}" type="presParOf" srcId="{8CE4A6A8-2A3E-4EE7-9DFB-C110645F90FE}" destId="{C91F5CF1-4D3B-4234-857D-3406F9B5F817}" srcOrd="4" destOrd="0" presId="urn:microsoft.com/office/officeart/2005/8/layout/hierarchy6"/>
    <dgm:cxn modelId="{24734F30-97FB-49B0-A969-F92BF86ABF1A}" type="presParOf" srcId="{8CE4A6A8-2A3E-4EE7-9DFB-C110645F90FE}" destId="{D1CF32EB-3EE6-4680-BA13-5AE0A6A89183}" srcOrd="5" destOrd="0" presId="urn:microsoft.com/office/officeart/2005/8/layout/hierarchy6"/>
    <dgm:cxn modelId="{AE251D51-6383-42DF-8CCF-C47D67D56EBF}" type="presParOf" srcId="{D1CF32EB-3EE6-4680-BA13-5AE0A6A89183}" destId="{7BABA9C4-1971-4E1F-A7B8-05F6991041D4}" srcOrd="0" destOrd="0" presId="urn:microsoft.com/office/officeart/2005/8/layout/hierarchy6"/>
    <dgm:cxn modelId="{16A91609-D86A-453B-8A2B-6A21EC52DAA5}" type="presParOf" srcId="{D1CF32EB-3EE6-4680-BA13-5AE0A6A89183}" destId="{A31C084C-6442-4B5C-AD8D-B2A48E02FFA9}" srcOrd="1" destOrd="0" presId="urn:microsoft.com/office/officeart/2005/8/layout/hierarchy6"/>
    <dgm:cxn modelId="{53D19C31-9A9E-423C-B6EF-5D4CC2A0630C}" type="presParOf" srcId="{A31C084C-6442-4B5C-AD8D-B2A48E02FFA9}" destId="{51C24B39-11A7-4F13-BDDB-C52CBDEADE22}" srcOrd="0" destOrd="0" presId="urn:microsoft.com/office/officeart/2005/8/layout/hierarchy6"/>
    <dgm:cxn modelId="{2C94BF4F-A155-4594-A569-85284E47F096}" type="presParOf" srcId="{A31C084C-6442-4B5C-AD8D-B2A48E02FFA9}" destId="{89534A96-0ADB-447C-86F4-594356110B44}" srcOrd="1" destOrd="0" presId="urn:microsoft.com/office/officeart/2005/8/layout/hierarchy6"/>
    <dgm:cxn modelId="{92E6089B-0E0B-45B4-9AAE-891FD435441A}" type="presParOf" srcId="{89534A96-0ADB-447C-86F4-594356110B44}" destId="{53FB07A7-C54F-4525-A696-9D4A9815A289}" srcOrd="0" destOrd="0" presId="urn:microsoft.com/office/officeart/2005/8/layout/hierarchy6"/>
    <dgm:cxn modelId="{9607732A-7761-4407-8BB7-5A31451B8C17}" type="presParOf" srcId="{89534A96-0ADB-447C-86F4-594356110B44}" destId="{18F148CE-D3CF-4A66-AFB2-C3795438D39F}" srcOrd="1" destOrd="0" presId="urn:microsoft.com/office/officeart/2005/8/layout/hierarchy6"/>
    <dgm:cxn modelId="{6044903F-243F-46F7-9AF7-581B2BEA88DF}" type="presParOf" srcId="{50AC98BD-9675-42CF-945E-691D854B7AAC}" destId="{C2E41955-FE0E-485D-A198-80141EC5169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5A410-9FAD-47A4-97B5-3B3263D6D4DF}">
      <dsp:nvSpPr>
        <dsp:cNvPr id="0" name=""/>
        <dsp:cNvSpPr/>
      </dsp:nvSpPr>
      <dsp:spPr>
        <a:xfrm>
          <a:off x="4207203" y="4142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UserInterface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sp:txBody>
      <dsp:txXfrm>
        <a:off x="4243312" y="40251"/>
        <a:ext cx="1777047" cy="1160625"/>
      </dsp:txXfrm>
    </dsp:sp>
    <dsp:sp modelId="{BDC6CE74-FEA0-4216-881D-54D1D8D5918A}">
      <dsp:nvSpPr>
        <dsp:cNvPr id="0" name=""/>
        <dsp:cNvSpPr/>
      </dsp:nvSpPr>
      <dsp:spPr>
        <a:xfrm>
          <a:off x="2126780" y="1236986"/>
          <a:ext cx="3005056" cy="493137"/>
        </a:xfrm>
        <a:custGeom>
          <a:avLst/>
          <a:gdLst/>
          <a:ahLst/>
          <a:cxnLst/>
          <a:rect l="0" t="0" r="0" b="0"/>
          <a:pathLst>
            <a:path>
              <a:moveTo>
                <a:pt x="3005056" y="0"/>
              </a:moveTo>
              <a:lnTo>
                <a:pt x="3005056" y="246568"/>
              </a:lnTo>
              <a:lnTo>
                <a:pt x="0" y="246568"/>
              </a:lnTo>
              <a:lnTo>
                <a:pt x="0" y="4931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87BA4-A73A-4D5D-8E74-B2DB8A4AEFFF}">
      <dsp:nvSpPr>
        <dsp:cNvPr id="0" name=""/>
        <dsp:cNvSpPr/>
      </dsp:nvSpPr>
      <dsp:spPr>
        <a:xfrm>
          <a:off x="1202147" y="1730123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Order (Concrete)</a:t>
          </a:r>
        </a:p>
      </dsp:txBody>
      <dsp:txXfrm>
        <a:off x="1238256" y="1766232"/>
        <a:ext cx="1777047" cy="1160625"/>
      </dsp:txXfrm>
    </dsp:sp>
    <dsp:sp modelId="{90658F7B-D057-4BB3-8CC5-079953D991F0}">
      <dsp:nvSpPr>
        <dsp:cNvPr id="0" name=""/>
        <dsp:cNvSpPr/>
      </dsp:nvSpPr>
      <dsp:spPr>
        <a:xfrm>
          <a:off x="2081060" y="2962967"/>
          <a:ext cx="91440" cy="493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EDD5B-B98D-43E0-B55A-008B6423E457}">
      <dsp:nvSpPr>
        <dsp:cNvPr id="0" name=""/>
        <dsp:cNvSpPr/>
      </dsp:nvSpPr>
      <dsp:spPr>
        <a:xfrm>
          <a:off x="1202147" y="3456104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FoodOrderSystem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(interface)</a:t>
          </a:r>
        </a:p>
      </dsp:txBody>
      <dsp:txXfrm>
        <a:off x="1238256" y="3492213"/>
        <a:ext cx="1777047" cy="1160625"/>
      </dsp:txXfrm>
    </dsp:sp>
    <dsp:sp modelId="{9384E6FE-D4C7-4A81-AACB-03542F865C8C}">
      <dsp:nvSpPr>
        <dsp:cNvPr id="0" name=""/>
        <dsp:cNvSpPr/>
      </dsp:nvSpPr>
      <dsp:spPr>
        <a:xfrm>
          <a:off x="5131836" y="1236986"/>
          <a:ext cx="601011" cy="49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68"/>
              </a:lnTo>
              <a:lnTo>
                <a:pt x="601011" y="246568"/>
              </a:lnTo>
              <a:lnTo>
                <a:pt x="601011" y="4931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35FCB-2C28-4712-A9EC-44E939862606}">
      <dsp:nvSpPr>
        <dsp:cNvPr id="0" name=""/>
        <dsp:cNvSpPr/>
      </dsp:nvSpPr>
      <dsp:spPr>
        <a:xfrm>
          <a:off x="4808215" y="1730123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Restaurant (Concrete)</a:t>
          </a:r>
        </a:p>
      </dsp:txBody>
      <dsp:txXfrm>
        <a:off x="4844324" y="1766232"/>
        <a:ext cx="1777047" cy="1160625"/>
      </dsp:txXfrm>
    </dsp:sp>
    <dsp:sp modelId="{3165380E-24F6-4320-BC51-4070F5721293}">
      <dsp:nvSpPr>
        <dsp:cNvPr id="0" name=""/>
        <dsp:cNvSpPr/>
      </dsp:nvSpPr>
      <dsp:spPr>
        <a:xfrm>
          <a:off x="5687127" y="2962967"/>
          <a:ext cx="91440" cy="493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AEFA-F3D3-4577-B739-96327D3CC6C4}">
      <dsp:nvSpPr>
        <dsp:cNvPr id="0" name=""/>
        <dsp:cNvSpPr/>
      </dsp:nvSpPr>
      <dsp:spPr>
        <a:xfrm>
          <a:off x="4808215" y="3456104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MenuItem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(Abstract)</a:t>
          </a:r>
        </a:p>
      </dsp:txBody>
      <dsp:txXfrm>
        <a:off x="4844324" y="3492213"/>
        <a:ext cx="1777047" cy="1160625"/>
      </dsp:txXfrm>
    </dsp:sp>
    <dsp:sp modelId="{A5886A94-DCC9-4637-AAE2-CC597588D8E4}">
      <dsp:nvSpPr>
        <dsp:cNvPr id="0" name=""/>
        <dsp:cNvSpPr/>
      </dsp:nvSpPr>
      <dsp:spPr>
        <a:xfrm>
          <a:off x="4530825" y="4688948"/>
          <a:ext cx="1202022" cy="493137"/>
        </a:xfrm>
        <a:custGeom>
          <a:avLst/>
          <a:gdLst/>
          <a:ahLst/>
          <a:cxnLst/>
          <a:rect l="0" t="0" r="0" b="0"/>
          <a:pathLst>
            <a:path>
              <a:moveTo>
                <a:pt x="1202022" y="0"/>
              </a:moveTo>
              <a:lnTo>
                <a:pt x="1202022" y="246568"/>
              </a:lnTo>
              <a:lnTo>
                <a:pt x="0" y="246568"/>
              </a:lnTo>
              <a:lnTo>
                <a:pt x="0" y="493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5C3D-DE6F-4E62-B7E8-C110989B4EE6}">
      <dsp:nvSpPr>
        <dsp:cNvPr id="0" name=""/>
        <dsp:cNvSpPr/>
      </dsp:nvSpPr>
      <dsp:spPr>
        <a:xfrm>
          <a:off x="3606192" y="5182085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FoodItem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sp:txBody>
      <dsp:txXfrm>
        <a:off x="3642301" y="5218194"/>
        <a:ext cx="1777047" cy="1160625"/>
      </dsp:txXfrm>
    </dsp:sp>
    <dsp:sp modelId="{44BB13CF-EEDE-4703-88AD-0A047DA8C4A5}">
      <dsp:nvSpPr>
        <dsp:cNvPr id="0" name=""/>
        <dsp:cNvSpPr/>
      </dsp:nvSpPr>
      <dsp:spPr>
        <a:xfrm>
          <a:off x="5732847" y="4688948"/>
          <a:ext cx="1202022" cy="49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68"/>
              </a:lnTo>
              <a:lnTo>
                <a:pt x="1202022" y="246568"/>
              </a:lnTo>
              <a:lnTo>
                <a:pt x="1202022" y="493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B98A7-8A33-4B3C-BD1E-B7DA5F68BCC4}">
      <dsp:nvSpPr>
        <dsp:cNvPr id="0" name=""/>
        <dsp:cNvSpPr/>
      </dsp:nvSpPr>
      <dsp:spPr>
        <a:xfrm>
          <a:off x="6010237" y="5182085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DrinkItem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</a:t>
          </a:r>
        </a:p>
      </dsp:txBody>
      <dsp:txXfrm>
        <a:off x="6046346" y="5218194"/>
        <a:ext cx="1777047" cy="1160625"/>
      </dsp:txXfrm>
    </dsp:sp>
    <dsp:sp modelId="{C91F5CF1-4D3B-4234-857D-3406F9B5F817}">
      <dsp:nvSpPr>
        <dsp:cNvPr id="0" name=""/>
        <dsp:cNvSpPr/>
      </dsp:nvSpPr>
      <dsp:spPr>
        <a:xfrm>
          <a:off x="5131836" y="1236986"/>
          <a:ext cx="3005056" cy="493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68"/>
              </a:lnTo>
              <a:lnTo>
                <a:pt x="3005056" y="246568"/>
              </a:lnTo>
              <a:lnTo>
                <a:pt x="3005056" y="4931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BA9C4-1971-4E1F-A7B8-05F6991041D4}">
      <dsp:nvSpPr>
        <dsp:cNvPr id="0" name=""/>
        <dsp:cNvSpPr/>
      </dsp:nvSpPr>
      <dsp:spPr>
        <a:xfrm>
          <a:off x="7212259" y="1730123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Cart (Concrete)</a:t>
          </a:r>
        </a:p>
      </dsp:txBody>
      <dsp:txXfrm>
        <a:off x="7248368" y="1766232"/>
        <a:ext cx="1777047" cy="1160625"/>
      </dsp:txXfrm>
    </dsp:sp>
    <dsp:sp modelId="{51C24B39-11A7-4F13-BDDB-C52CBDEADE22}">
      <dsp:nvSpPr>
        <dsp:cNvPr id="0" name=""/>
        <dsp:cNvSpPr/>
      </dsp:nvSpPr>
      <dsp:spPr>
        <a:xfrm>
          <a:off x="8091172" y="2962967"/>
          <a:ext cx="91440" cy="493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B07A7-C54F-4525-A696-9D4A9815A289}">
      <dsp:nvSpPr>
        <dsp:cNvPr id="0" name=""/>
        <dsp:cNvSpPr/>
      </dsp:nvSpPr>
      <dsp:spPr>
        <a:xfrm>
          <a:off x="7212259" y="3456104"/>
          <a:ext cx="1849265" cy="12328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CartItem</a:t>
          </a:r>
          <a:r>
            <a:rPr lang="en-MY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(Concrete) </a:t>
          </a:r>
        </a:p>
      </dsp:txBody>
      <dsp:txXfrm>
        <a:off x="7248368" y="3492213"/>
        <a:ext cx="1777047" cy="116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5E5-8E99-5A02-D62E-21FE1CAC7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41ED-C3F5-CA0E-9A63-01915F5A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DBDD-7F34-2A55-811E-5FFCB4C6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F3FF-A002-3D94-C65E-F50D8248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E43-034E-7CEB-6732-3C5E6C92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362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A43E-D84B-5810-D1CC-EFEF84C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F50F-8A01-4AAE-F310-679CCC6F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36A5-5804-F066-C561-7371E99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F2F1-E342-B585-F642-8FB3120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7C61-CB49-1AE3-8511-70515379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0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0AF7E-5E7F-6BA0-080D-FAEC28F5A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26FD-8447-DF25-8E59-0DAD143C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61FE-171D-49AF-F6F8-7957B7C2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0DF7-FC10-EB37-8E89-BBD8157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927F-AD12-D986-577B-A62B985C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8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E0A5-0C57-96CD-5FB4-F7685D81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1A49-A915-E53A-E874-CD139FE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FCBD-32D2-81BB-8BBF-EF2B3672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C3EC-B787-18E7-75D1-530B9B3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2113-A43E-9F2E-FBE5-CF5436C8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76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2F1-ECF1-E9D0-B48D-4CAAB48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283C-9A97-E898-C92B-E202E843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FB52-742B-D48F-A95D-06E71D57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7268-6DA1-CF59-8053-30F96E04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4102-CBFA-AB27-FC22-3889EB8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3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2F3F-0AB4-C762-2625-653D32EF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DE78-CC76-CF9B-A216-347C92B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C6B7-8297-3034-575F-550A4B6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84A5-43B2-065F-73C4-D44409D4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066C-6D04-9803-D21D-CCCB145C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2BEE-9372-CAB1-A425-1321014E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20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BFCE-31E5-BF91-A531-02893CA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A0F5-9476-E76D-4C27-9735B13E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CA22E-0A0F-94FC-F79B-A5D71063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B5AE6-F146-2818-7AAC-30E43B03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E408-F8A9-9888-0F42-67EA14A61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79BB-1B42-BD3A-F936-AC81883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15364-93C9-E3A5-ACF9-F0BBC46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11BC4-11C3-E9C7-774F-B6566D5F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88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AC9C-EE0B-8C55-1E89-408A34F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7831-67DA-BB58-14E0-1195C80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43B2-FE4C-7FA0-85CC-C393ED96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239A-96C3-4916-5A5E-755D35B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05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CDF8-9C7D-511F-E9FD-11D7A99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0C3C-A74D-1C3F-B384-0DE70953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8FB36-6751-4409-B6A4-F4F5B0E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4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177E-6DD6-8E21-9FFE-AD96B59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5789-9F95-4214-8E1E-D3CC1868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02FB-6F4C-4135-F395-4B2FA2A9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AD4-3A8E-040A-CB3A-BAA5C20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A52B-5E69-A9AF-FFB7-2525826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CEF9-01DF-23C7-8D76-A3C5E887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671-085A-0028-2A38-92DAEDD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4A63C-522D-882F-0014-7879EF521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59B8-B0CE-5349-AAD5-397EF0DA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7EE3-0437-1C17-9A32-6EEAFCD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F063-E471-B494-ADE2-B5124E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AA90-0339-9753-A628-D9C29B7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98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EF7A7-DDA8-66DF-E8C8-0E92A008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6D38-F3E9-742F-5BA7-2E96C25B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2C26-4729-E7F9-0CE6-B9A786DD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0983-EB2F-456F-97EB-2CC8398173EE}" type="datetimeFigureOut">
              <a:rPr lang="en-MY" smtClean="0"/>
              <a:t>19/12/2023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C198-E81D-94C4-6B40-B944EE693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4B2B-D670-AA49-746B-0D73F13A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8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5690F5-A4CA-6851-F3AA-B6F800545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360287"/>
              </p:ext>
            </p:extLst>
          </p:nvPr>
        </p:nvGraphicFramePr>
        <p:xfrm>
          <a:off x="964163" y="219464"/>
          <a:ext cx="10263673" cy="641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8D4D91-2D3A-BF09-4733-80E282FFD144}"/>
              </a:ext>
            </a:extLst>
          </p:cNvPr>
          <p:cNvSpPr txBox="1"/>
          <p:nvPr/>
        </p:nvSpPr>
        <p:spPr>
          <a:xfrm>
            <a:off x="3180080" y="3264654"/>
            <a:ext cx="1087120" cy="311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9A20-9499-7CDC-A54F-185ABE510DCC}"/>
              </a:ext>
            </a:extLst>
          </p:cNvPr>
          <p:cNvSpPr txBox="1"/>
          <p:nvPr/>
        </p:nvSpPr>
        <p:spPr>
          <a:xfrm>
            <a:off x="6837682" y="3264654"/>
            <a:ext cx="12903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1AE9B-7188-A21B-EB96-9E85AA8274EB}"/>
              </a:ext>
            </a:extLst>
          </p:cNvPr>
          <p:cNvSpPr txBox="1"/>
          <p:nvPr/>
        </p:nvSpPr>
        <p:spPr>
          <a:xfrm>
            <a:off x="9265920" y="3260765"/>
            <a:ext cx="11785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308FB-61BE-16CD-E3BA-FFEA62C966EB}"/>
              </a:ext>
            </a:extLst>
          </p:cNvPr>
          <p:cNvSpPr txBox="1"/>
          <p:nvPr/>
        </p:nvSpPr>
        <p:spPr>
          <a:xfrm>
            <a:off x="7955280" y="4951595"/>
            <a:ext cx="10871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7D2D7-98F4-6007-749F-F6C5328058F8}"/>
              </a:ext>
            </a:extLst>
          </p:cNvPr>
          <p:cNvSpPr txBox="1"/>
          <p:nvPr/>
        </p:nvSpPr>
        <p:spPr>
          <a:xfrm>
            <a:off x="4378960" y="4951594"/>
            <a:ext cx="10871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1055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Ting (bwkt1n22)</dc:creator>
  <cp:lastModifiedBy>Brandon Ting (bwkt1n22)</cp:lastModifiedBy>
  <cp:revision>1</cp:revision>
  <dcterms:created xsi:type="dcterms:W3CDTF">2023-12-19T06:59:01Z</dcterms:created>
  <dcterms:modified xsi:type="dcterms:W3CDTF">2023-12-19T07:16:28Z</dcterms:modified>
</cp:coreProperties>
</file>