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VGA II" initials="MVI" lastIdx="1" clrIdx="0">
    <p:extLst>
      <p:ext uri="{19B8F6BF-5375-455C-9EA6-DF929625EA0E}">
        <p15:presenceInfo xmlns:p15="http://schemas.microsoft.com/office/powerpoint/2012/main" userId="S::msvga2@vertigogames1.onmicrosoft.com::5507a715-028f-4b20-a6ac-18a77ed15f7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36"/>
    <p:restoredTop sz="94650"/>
  </p:normalViewPr>
  <p:slideViewPr>
    <p:cSldViewPr snapToGrid="0" snapToObjects="1">
      <p:cViewPr varScale="1">
        <p:scale>
          <a:sx n="172" d="100"/>
          <a:sy n="172" d="100"/>
        </p:scale>
        <p:origin x="2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906C25-81FC-2444-9BF5-8F600FDF50BB}" type="datetimeFigureOut">
              <a:rPr lang="en-US" smtClean="0"/>
              <a:t>3/5/19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99C2F5-03B3-594F-8174-4384CC27E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228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9C2F5-03B3-594F-8174-4384CC27EA6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907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48876-557A-2E45-8C80-0E8D73056B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0FA774-4731-0C4B-AFE1-5C20CB37C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451C2-2CF0-4247-B4E6-FDC789D59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A78C1-AC22-EE4B-85F5-3B13ADC9A5FF}" type="datetimeFigureOut">
              <a:rPr lang="en-US" smtClean="0"/>
              <a:t>3/5/19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A0EB0-7A38-3242-A3A5-AC545B602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1DCF9-6F46-7B4D-9BD9-EFE5FDE37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0372-A70F-F94C-914A-6AE711F7C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374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CE820-1DE2-484E-83B9-25835ED3E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49C69D-089F-1C47-95F8-33212A0F4F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1C9F7-1F6A-7F46-A6C0-F1DC2A848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A78C1-AC22-EE4B-85F5-3B13ADC9A5FF}" type="datetimeFigureOut">
              <a:rPr lang="en-US" smtClean="0"/>
              <a:t>3/5/19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927248-C108-764E-A442-5A37FC82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F66805-EB58-554E-91D6-473CF4A6D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0372-A70F-F94C-914A-6AE711F7C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720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CF165C-FA4C-364B-9BAE-D83A75DBEC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BAB9F6-2E60-A443-85D4-67C6A9C7E8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4B384-379D-6443-B64A-9AABDE8F3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A78C1-AC22-EE4B-85F5-3B13ADC9A5FF}" type="datetimeFigureOut">
              <a:rPr lang="en-US" smtClean="0"/>
              <a:t>3/5/19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7DA22-3AAF-B14C-9307-4A68B7E24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146EBD-7C06-9944-947C-A03A96A39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0372-A70F-F94C-914A-6AE711F7C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812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80135-BDD7-3549-9763-3C0AEAC29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19A56-89A4-8940-BBC9-635A8389B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73A0D-C942-B240-B0F8-0BF153945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A78C1-AC22-EE4B-85F5-3B13ADC9A5FF}" type="datetimeFigureOut">
              <a:rPr lang="en-US" smtClean="0"/>
              <a:t>3/5/19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2C69F-31A9-174E-893C-E782257D5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ECEEE8-994D-D746-B5D8-634B30F17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0372-A70F-F94C-914A-6AE711F7C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794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EB788-60DE-9447-948F-F7F685946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39D23-25A8-F64E-97E5-418DFDFDFF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19F06-4101-6441-969F-2A9B5D4DB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A78C1-AC22-EE4B-85F5-3B13ADC9A5FF}" type="datetimeFigureOut">
              <a:rPr lang="en-US" smtClean="0"/>
              <a:t>3/5/19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AD817-0E9E-7A45-A5E7-B8239CAB6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A3317-352C-C04A-BB5A-EE946786B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0372-A70F-F94C-914A-6AE711F7C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625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6E731-C887-BB47-B42C-326388D1D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BB5CF-F7CF-E645-9351-D66DB2A4C9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C7450C-AE3E-F54B-8843-8B86B14224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562007-A74B-0A41-83DA-68F31BF10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A78C1-AC22-EE4B-85F5-3B13ADC9A5FF}" type="datetimeFigureOut">
              <a:rPr lang="en-US" smtClean="0"/>
              <a:t>3/5/19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831DA5-CA27-9346-9D11-C4128CA72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6E2993-EF21-D645-9DC8-FCCC8F714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0372-A70F-F94C-914A-6AE711F7C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334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51B94-C58B-1240-A36F-3E2ED32AE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D1310F-56B3-A044-BF42-15ADBCC97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9856C8-B198-1D4E-BEF2-4C2C6AB86D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0D24D7-37C5-ED42-AAC4-5494B9296C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661A82-8106-6E48-B51C-A19549B97F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2ECC65-9962-0A47-8D28-EE535D539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A78C1-AC22-EE4B-85F5-3B13ADC9A5FF}" type="datetimeFigureOut">
              <a:rPr lang="en-US" smtClean="0"/>
              <a:t>3/5/19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F62280-C6BA-B74D-88C7-0CF80A515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59934C-D9DB-F142-9ABC-3D98BC234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0372-A70F-F94C-914A-6AE711F7C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606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DD741-8B9A-E349-83BC-F04957B5A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6E4896-88B9-114D-85B9-8CF279606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A78C1-AC22-EE4B-85F5-3B13ADC9A5FF}" type="datetimeFigureOut">
              <a:rPr lang="en-US" smtClean="0"/>
              <a:t>3/5/19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9B131D-374B-D245-B965-22D895B69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DD3348-1F26-CD4B-AFC8-7A767F317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0372-A70F-F94C-914A-6AE711F7C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509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1114FE-0044-5F4D-8CE7-19C7BCFC4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A78C1-AC22-EE4B-85F5-3B13ADC9A5FF}" type="datetimeFigureOut">
              <a:rPr lang="en-US" smtClean="0"/>
              <a:t>3/5/19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6FFC5F-6D0B-0447-81A8-CEC146DFB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BD7543-DF76-0544-8D1D-8C767B70A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0372-A70F-F94C-914A-6AE711F7C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292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46FEF-6A5B-9D42-B527-522F96E84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7EB08-1A58-4242-82A5-9E896CC24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462F36-458A-E342-9CA6-4C49E13A58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BCCE6A-69C7-6846-A72B-46935F433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A78C1-AC22-EE4B-85F5-3B13ADC9A5FF}" type="datetimeFigureOut">
              <a:rPr lang="en-US" smtClean="0"/>
              <a:t>3/5/19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374E84-D54E-6243-A6F4-DCBBC8624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3AD211-4F1C-0648-889A-BD5731A44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0372-A70F-F94C-914A-6AE711F7C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297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D46AF-C661-864C-A55D-A11EB7912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FFB2CB-9DC5-4449-99A2-5A1449AD61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5F7CA1-98D1-6C4A-99FC-37FC6A79DF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7AA4C8-DE90-B34E-A105-39B4E2940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A78C1-AC22-EE4B-85F5-3B13ADC9A5FF}" type="datetimeFigureOut">
              <a:rPr lang="en-US" smtClean="0"/>
              <a:t>3/5/19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439860-8AB9-B44B-A829-2FD0F3322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B2EDD5-AC64-754A-8272-711E3492D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0372-A70F-F94C-914A-6AE711F7C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649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1BA47E-9EA8-D24A-AA55-871F566BB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7EDDCB-8720-6640-AA22-8767CAF6E5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21A49-4E29-F54E-9E84-C0B4FB8B0C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A78C1-AC22-EE4B-85F5-3B13ADC9A5FF}" type="datetimeFigureOut">
              <a:rPr lang="en-US" smtClean="0"/>
              <a:t>3/5/19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8722D-EE40-614C-BD06-92FCEC34B8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78A435-AA34-EC4C-9CC4-3511765228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770372-A70F-F94C-914A-6AE711F7C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569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DE12E4-FEE1-1646-BE8C-098A5EE82AB7}"/>
              </a:ext>
            </a:extLst>
          </p:cNvPr>
          <p:cNvSpPr txBox="1"/>
          <p:nvPr/>
        </p:nvSpPr>
        <p:spPr>
          <a:xfrm>
            <a:off x="327103" y="252497"/>
            <a:ext cx="31646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BSM  - </a:t>
            </a:r>
            <a:r>
              <a:rPr lang="ko-KR" altLang="en-US" sz="1600" dirty="0"/>
              <a:t>공지사항 및 뉴스 </a:t>
            </a:r>
            <a:r>
              <a:rPr lang="ko-KR" altLang="en-US" sz="1600" dirty="0" err="1"/>
              <a:t>연동방법</a:t>
            </a:r>
            <a:endParaRPr 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DACE60-EEFE-E744-8A13-E29A595A1D1C}"/>
              </a:ext>
            </a:extLst>
          </p:cNvPr>
          <p:cNvSpPr txBox="1"/>
          <p:nvPr/>
        </p:nvSpPr>
        <p:spPr>
          <a:xfrm>
            <a:off x="933139" y="601196"/>
            <a:ext cx="94672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JSON </a:t>
            </a:r>
            <a:r>
              <a:rPr lang="ko-KR" altLang="en-US" sz="1400" dirty="0"/>
              <a:t>파일 변경 </a:t>
            </a:r>
            <a:r>
              <a:rPr lang="en-US" altLang="ko-KR" sz="1400" dirty="0"/>
              <a:t> ./</a:t>
            </a:r>
            <a:r>
              <a:rPr lang="en-CA" altLang="ko-KR" sz="1400" dirty="0" err="1"/>
              <a:t>notice_ext</a:t>
            </a:r>
            <a:r>
              <a:rPr lang="en-CA" altLang="ko-KR" sz="1400" dirty="0"/>
              <a:t>/</a:t>
            </a:r>
            <a:r>
              <a:rPr lang="en-CA" altLang="ko-KR" sz="1400" dirty="0" err="1"/>
              <a:t>notice_data.txt</a:t>
            </a:r>
            <a:endParaRPr lang="en-US" altLang="ko-KR" sz="1400" dirty="0"/>
          </a:p>
          <a:p>
            <a:r>
              <a:rPr lang="ko-KR" altLang="en-US" sz="1400" dirty="0"/>
              <a:t>텍스트 에디터를 연 후 </a:t>
            </a:r>
            <a:r>
              <a:rPr lang="ko-KR" altLang="en-US" sz="1400" dirty="0" err="1"/>
              <a:t>파라메터</a:t>
            </a:r>
            <a:r>
              <a:rPr lang="ko-KR" altLang="en-US" sz="1400" dirty="0"/>
              <a:t> 값을 변경하시면 공지사항에 적용이 됩니다</a:t>
            </a:r>
            <a:r>
              <a:rPr lang="en-US" altLang="ko-KR" sz="1400" dirty="0"/>
              <a:t>.</a:t>
            </a:r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C83752-72BE-174A-87BC-EB08D050BCA0}"/>
              </a:ext>
            </a:extLst>
          </p:cNvPr>
          <p:cNvSpPr txBox="1"/>
          <p:nvPr/>
        </p:nvSpPr>
        <p:spPr>
          <a:xfrm>
            <a:off x="933139" y="1090926"/>
            <a:ext cx="91405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altLang="ko-KR" sz="1200" b="1" dirty="0"/>
              <a:t>Parameter </a:t>
            </a:r>
            <a:r>
              <a:rPr lang="ko-KR" altLang="en-US" sz="1200" b="1" dirty="0"/>
              <a:t>설명 </a:t>
            </a:r>
            <a:r>
              <a:rPr lang="en-US" altLang="ko-KR" sz="1200" b="1" dirty="0"/>
              <a:t>(</a:t>
            </a:r>
            <a:r>
              <a:rPr lang="ko-KR" altLang="en-US" sz="1200" b="1" dirty="0"/>
              <a:t>각 </a:t>
            </a:r>
            <a:r>
              <a:rPr lang="ko-KR" altLang="en-US" sz="1200" b="1" dirty="0" err="1"/>
              <a:t>파라메터에</a:t>
            </a:r>
            <a:r>
              <a:rPr lang="ko-KR" altLang="en-US" sz="1200" b="1" dirty="0"/>
              <a:t> </a:t>
            </a:r>
            <a:r>
              <a:rPr lang="en-CA" altLang="ko-KR" sz="1200" b="1" dirty="0"/>
              <a:t>Value</a:t>
            </a:r>
            <a:r>
              <a:rPr lang="ko-KR" altLang="en-US" sz="1200" b="1" dirty="0"/>
              <a:t>는 변경이 가능하지만 </a:t>
            </a:r>
            <a:r>
              <a:rPr lang="en-CA" altLang="ko-KR" sz="1200" b="1" dirty="0"/>
              <a:t>Key</a:t>
            </a:r>
            <a:r>
              <a:rPr lang="ko-KR" altLang="en-US" sz="1200" b="1" dirty="0"/>
              <a:t>는 변경하시면 안됩니다</a:t>
            </a:r>
            <a:r>
              <a:rPr lang="en-US" altLang="ko-KR" sz="1200" b="1" dirty="0"/>
              <a:t>.</a:t>
            </a:r>
            <a:r>
              <a:rPr lang="ko-KR" altLang="en-US" sz="1200" b="1" dirty="0"/>
              <a:t> 추가로 </a:t>
            </a:r>
            <a:r>
              <a:rPr lang="en-CA" altLang="ko-KR" sz="1200" b="1" dirty="0"/>
              <a:t>Result Code</a:t>
            </a:r>
            <a:r>
              <a:rPr lang="ko-KR" altLang="en-US" sz="1200" b="1" dirty="0"/>
              <a:t>부분은 </a:t>
            </a:r>
            <a:r>
              <a:rPr lang="ko-KR" altLang="en-US" sz="1200" b="1" dirty="0" err="1"/>
              <a:t>남겨두셔야</a:t>
            </a:r>
            <a:r>
              <a:rPr lang="ko-KR" altLang="en-US" sz="1200" b="1" dirty="0"/>
              <a:t> 합니다</a:t>
            </a:r>
            <a:r>
              <a:rPr lang="en-US" altLang="ko-KR" sz="1200" b="1" dirty="0"/>
              <a:t>.)</a:t>
            </a:r>
            <a:endParaRPr lang="en-US" sz="1200" b="1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A143121-4FCA-1644-BF1C-9A8C76548D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3471294"/>
              </p:ext>
            </p:extLst>
          </p:nvPr>
        </p:nvGraphicFramePr>
        <p:xfrm>
          <a:off x="1000587" y="1406135"/>
          <a:ext cx="8403608" cy="539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829">
                  <a:extLst>
                    <a:ext uri="{9D8B030D-6E8A-4147-A177-3AD203B41FA5}">
                      <a16:colId xmlns:a16="http://schemas.microsoft.com/office/drawing/2014/main" val="2050154635"/>
                    </a:ext>
                  </a:extLst>
                </a:gridCol>
                <a:gridCol w="2866177">
                  <a:extLst>
                    <a:ext uri="{9D8B030D-6E8A-4147-A177-3AD203B41FA5}">
                      <a16:colId xmlns:a16="http://schemas.microsoft.com/office/drawing/2014/main" val="1962935570"/>
                    </a:ext>
                  </a:extLst>
                </a:gridCol>
                <a:gridCol w="3817602">
                  <a:extLst>
                    <a:ext uri="{9D8B030D-6E8A-4147-A177-3AD203B41FA5}">
                      <a16:colId xmlns:a16="http://schemas.microsoft.com/office/drawing/2014/main" val="1172029855"/>
                    </a:ext>
                  </a:extLst>
                </a:gridCol>
              </a:tblGrid>
              <a:tr h="274807">
                <a:tc>
                  <a:txBody>
                    <a:bodyPr/>
                    <a:lstStyle/>
                    <a:p>
                      <a:r>
                        <a:rPr lang="en-CA" sz="1400" dirty="0"/>
                        <a:t>Parameter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400" dirty="0"/>
                        <a:t>내용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400" dirty="0"/>
                        <a:t>비고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0508809"/>
                  </a:ext>
                </a:extLst>
              </a:tr>
              <a:tr h="325981">
                <a:tc>
                  <a:txBody>
                    <a:bodyPr/>
                    <a:lstStyle/>
                    <a:p>
                      <a:r>
                        <a:rPr lang="en-CA" sz="1400" dirty="0"/>
                        <a:t>Featured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왼쪽 </a:t>
                      </a:r>
                      <a:r>
                        <a:rPr lang="ko-KR" altLang="en-US" sz="1000" dirty="0" err="1"/>
                        <a:t>큰배너</a:t>
                      </a:r>
                      <a:r>
                        <a:rPr lang="ko-KR" altLang="en-US" sz="1000" dirty="0"/>
                        <a:t> 유무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“</a:t>
                      </a:r>
                      <a:r>
                        <a:rPr lang="en-CA" altLang="ko-KR" sz="1000" dirty="0"/>
                        <a:t>Y” : </a:t>
                      </a:r>
                      <a:r>
                        <a:rPr lang="ko-KR" altLang="en-US" sz="1000" dirty="0"/>
                        <a:t>왼쪽 배너로 표시</a:t>
                      </a:r>
                      <a:r>
                        <a:rPr lang="en-CA" altLang="ko-KR" sz="1000" dirty="0"/>
                        <a:t> </a:t>
                      </a:r>
                    </a:p>
                    <a:p>
                      <a:r>
                        <a:rPr lang="en-CA" altLang="ko-KR" sz="1000" dirty="0"/>
                        <a:t>“N”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CA" altLang="ko-KR" sz="1000" dirty="0"/>
                        <a:t>:</a:t>
                      </a:r>
                      <a:r>
                        <a:rPr lang="ko-KR" altLang="en-US" sz="1000" dirty="0"/>
                        <a:t> 없음</a:t>
                      </a:r>
                      <a:endParaRPr lang="en-CA" altLang="ko-KR" sz="1000" dirty="0"/>
                    </a:p>
                    <a:p>
                      <a:r>
                        <a:rPr lang="en-CA" sz="1000" dirty="0"/>
                        <a:t>Featured slider</a:t>
                      </a:r>
                      <a:r>
                        <a:rPr lang="ko-KR" altLang="en-US" sz="1000" dirty="0"/>
                        <a:t>는 </a:t>
                      </a:r>
                      <a:r>
                        <a:rPr lang="en-US" altLang="ko-KR" sz="1000" dirty="0"/>
                        <a:t>8</a:t>
                      </a:r>
                      <a:r>
                        <a:rPr lang="ko-KR" altLang="en-US" sz="1000" dirty="0"/>
                        <a:t>개로 제한 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좌우 폭인 제공되지 않습니다</a:t>
                      </a:r>
                      <a:r>
                        <a:rPr lang="en-US" altLang="ko-KR" sz="1000" dirty="0"/>
                        <a:t>.)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0209167"/>
                  </a:ext>
                </a:extLst>
              </a:tr>
              <a:tr h="451358">
                <a:tc>
                  <a:txBody>
                    <a:bodyPr/>
                    <a:lstStyle/>
                    <a:p>
                      <a:r>
                        <a:rPr lang="en-US" sz="1400" dirty="0" err="1"/>
                        <a:t>FeaturedImgUrl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왼쪽 </a:t>
                      </a:r>
                      <a:r>
                        <a:rPr lang="ko-KR" altLang="en-US" sz="1000" dirty="0" err="1"/>
                        <a:t>큰배너</a:t>
                      </a:r>
                      <a:r>
                        <a:rPr lang="ko-KR" altLang="en-US" sz="1000" dirty="0"/>
                        <a:t> 이미지 </a:t>
                      </a:r>
                      <a:r>
                        <a:rPr lang="en-CA" altLang="ko-KR" sz="1000" dirty="0"/>
                        <a:t>URL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“”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:</a:t>
                      </a:r>
                      <a:r>
                        <a:rPr lang="ko-KR" altLang="en-US" sz="1000" dirty="0"/>
                        <a:t> 없을 경우</a:t>
                      </a:r>
                      <a:endParaRPr lang="en-CA" altLang="ko-KR" sz="1000" dirty="0"/>
                    </a:p>
                    <a:p>
                      <a:r>
                        <a:rPr lang="en-US" altLang="ko-KR" sz="1000" dirty="0"/>
                        <a:t>”</a:t>
                      </a:r>
                      <a:r>
                        <a:rPr lang="en-CA" altLang="ko-KR" sz="1000" dirty="0" err="1"/>
                        <a:t>url</a:t>
                      </a:r>
                      <a:r>
                        <a:rPr lang="en-CA" altLang="ko-KR" sz="1000" dirty="0"/>
                        <a:t> path” : </a:t>
                      </a:r>
                      <a:r>
                        <a:rPr lang="en-CA" altLang="ko-KR" sz="1000" dirty="0" err="1"/>
                        <a:t>url</a:t>
                      </a:r>
                      <a:r>
                        <a:rPr lang="en-CA" altLang="ko-KR" sz="1000" dirty="0"/>
                        <a:t> </a:t>
                      </a:r>
                      <a:r>
                        <a:rPr lang="ko-KR" altLang="en-US" sz="1000" dirty="0"/>
                        <a:t>경로</a:t>
                      </a:r>
                      <a:endParaRPr lang="en-CA" altLang="ko-KR" sz="1000" dirty="0"/>
                    </a:p>
                    <a:p>
                      <a:r>
                        <a:rPr lang="en-CA" sz="1000" dirty="0"/>
                        <a:t>Ex)</a:t>
                      </a:r>
                      <a:r>
                        <a:rPr lang="en-US" sz="1000" dirty="0"/>
                        <a:t> </a:t>
                      </a:r>
                      <a:r>
                        <a:rPr lang="en-CA" sz="1000" dirty="0"/>
                        <a:t>"./external-data/images/featured/</a:t>
                      </a:r>
                      <a:r>
                        <a:rPr lang="en-CA" sz="1000" dirty="0" err="1"/>
                        <a:t>f_aaa.png</a:t>
                      </a:r>
                      <a:r>
                        <a:rPr lang="en-CA" sz="1000" dirty="0"/>
                        <a:t>”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7337237"/>
                  </a:ext>
                </a:extLst>
              </a:tr>
              <a:tr h="451358">
                <a:tc>
                  <a:txBody>
                    <a:bodyPr/>
                    <a:lstStyle/>
                    <a:p>
                      <a:r>
                        <a:rPr lang="en-CA" sz="1400" dirty="0" err="1"/>
                        <a:t>NormalImgUrl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오른쪽 배너 이미지 </a:t>
                      </a:r>
                      <a:r>
                        <a:rPr lang="en-CA" altLang="ko-KR" sz="1000" dirty="0"/>
                        <a:t>URL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“”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:</a:t>
                      </a:r>
                      <a:r>
                        <a:rPr lang="ko-KR" altLang="en-US" sz="1000" dirty="0"/>
                        <a:t> 없을 경우</a:t>
                      </a:r>
                      <a:endParaRPr lang="en-CA" altLang="ko-KR" sz="1000" dirty="0"/>
                    </a:p>
                    <a:p>
                      <a:r>
                        <a:rPr lang="en-US" altLang="ko-KR" sz="1000" dirty="0"/>
                        <a:t>”</a:t>
                      </a:r>
                      <a:r>
                        <a:rPr lang="en-CA" altLang="ko-KR" sz="1000" dirty="0" err="1"/>
                        <a:t>url</a:t>
                      </a:r>
                      <a:r>
                        <a:rPr lang="en-CA" altLang="ko-KR" sz="1000" dirty="0"/>
                        <a:t> path” : </a:t>
                      </a:r>
                      <a:r>
                        <a:rPr lang="en-CA" altLang="ko-KR" sz="1000" dirty="0" err="1"/>
                        <a:t>url</a:t>
                      </a:r>
                      <a:r>
                        <a:rPr lang="en-CA" altLang="ko-KR" sz="1000" dirty="0"/>
                        <a:t> </a:t>
                      </a:r>
                      <a:r>
                        <a:rPr lang="ko-KR" altLang="en-US" sz="1000" dirty="0"/>
                        <a:t>경로</a:t>
                      </a:r>
                      <a:endParaRPr lang="en-CA" altLang="ko-KR" sz="1000" dirty="0"/>
                    </a:p>
                    <a:p>
                      <a:r>
                        <a:rPr lang="en-CA" sz="1000" dirty="0"/>
                        <a:t>Ex)</a:t>
                      </a:r>
                      <a:r>
                        <a:rPr lang="en-US" sz="1000" dirty="0"/>
                        <a:t> </a:t>
                      </a:r>
                      <a:r>
                        <a:rPr lang="en-CA" sz="1000" dirty="0"/>
                        <a:t>"./external-data/images/normal/n_banner_01.jpg”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2813936"/>
                  </a:ext>
                </a:extLst>
              </a:tr>
              <a:tr h="451358">
                <a:tc>
                  <a:txBody>
                    <a:bodyPr/>
                    <a:lstStyle/>
                    <a:p>
                      <a:r>
                        <a:rPr lang="en-CA" sz="1400" dirty="0" err="1"/>
                        <a:t>HeaderImgUrl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상세정보 </a:t>
                      </a:r>
                      <a:r>
                        <a:rPr lang="ko-KR" altLang="en-US" sz="1000" dirty="0" err="1"/>
                        <a:t>클릭시</a:t>
                      </a:r>
                      <a:r>
                        <a:rPr lang="ko-KR" altLang="en-US" sz="1000" dirty="0"/>
                        <a:t> 나오는 헤더 이미지 </a:t>
                      </a:r>
                      <a:r>
                        <a:rPr lang="en-CA" altLang="ko-KR" sz="1000" dirty="0"/>
                        <a:t>URL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“”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:</a:t>
                      </a:r>
                      <a:r>
                        <a:rPr lang="ko-KR" altLang="en-US" sz="1000" dirty="0"/>
                        <a:t> 없을 경우</a:t>
                      </a:r>
                      <a:endParaRPr lang="en-CA" altLang="ko-KR" sz="1000" dirty="0"/>
                    </a:p>
                    <a:p>
                      <a:r>
                        <a:rPr lang="en-US" altLang="ko-KR" sz="1000" dirty="0"/>
                        <a:t>”</a:t>
                      </a:r>
                      <a:r>
                        <a:rPr lang="en-CA" altLang="ko-KR" sz="1000" dirty="0" err="1"/>
                        <a:t>url</a:t>
                      </a:r>
                      <a:r>
                        <a:rPr lang="en-CA" altLang="ko-KR" sz="1000" dirty="0"/>
                        <a:t> path” : </a:t>
                      </a:r>
                      <a:r>
                        <a:rPr lang="en-CA" altLang="ko-KR" sz="1000" dirty="0" err="1"/>
                        <a:t>url</a:t>
                      </a:r>
                      <a:r>
                        <a:rPr lang="en-CA" altLang="ko-KR" sz="1000" dirty="0"/>
                        <a:t> </a:t>
                      </a:r>
                      <a:r>
                        <a:rPr lang="ko-KR" altLang="en-US" sz="1000" dirty="0"/>
                        <a:t>경로</a:t>
                      </a:r>
                      <a:endParaRPr lang="en-CA" altLang="ko-KR" sz="1000" dirty="0"/>
                    </a:p>
                    <a:p>
                      <a:r>
                        <a:rPr lang="en-CA" sz="1000" dirty="0"/>
                        <a:t>Ex) "./external-data/images/header/h_banner_01.jpg",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286692"/>
                  </a:ext>
                </a:extLst>
              </a:tr>
              <a:tr h="7021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dirty="0"/>
                        <a:t>Tags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New / Update / HOT / Sale </a:t>
                      </a:r>
                      <a:r>
                        <a:rPr lang="ko-KR" altLang="en-US" sz="1000" dirty="0"/>
                        <a:t>유무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“0”:</a:t>
                      </a:r>
                      <a:r>
                        <a:rPr lang="ko-KR" altLang="en-US" sz="1000" dirty="0" err="1"/>
                        <a:t>없을경우</a:t>
                      </a:r>
                      <a:endParaRPr lang="en-US" sz="1000" dirty="0"/>
                    </a:p>
                    <a:p>
                      <a:r>
                        <a:rPr lang="en-US" sz="1000" dirty="0"/>
                        <a:t>“1” : new tag image </a:t>
                      </a:r>
                    </a:p>
                    <a:p>
                      <a:r>
                        <a:rPr lang="en-US" sz="1000" dirty="0"/>
                        <a:t>“2” : hot tag image  </a:t>
                      </a:r>
                    </a:p>
                    <a:p>
                      <a:r>
                        <a:rPr lang="en-US" sz="1000" dirty="0"/>
                        <a:t>“3” : sale tag image  </a:t>
                      </a:r>
                    </a:p>
                    <a:p>
                      <a:r>
                        <a:rPr lang="en-US" sz="1000" dirty="0"/>
                        <a:t>“4” : update tag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994616"/>
                  </a:ext>
                </a:extLst>
              </a:tr>
              <a:tr h="451358">
                <a:tc>
                  <a:txBody>
                    <a:bodyPr/>
                    <a:lstStyle/>
                    <a:p>
                      <a:r>
                        <a:rPr lang="en-US" sz="1400" dirty="0" err="1"/>
                        <a:t>outerLinkUrl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외부 </a:t>
                      </a:r>
                      <a:r>
                        <a:rPr lang="en-CA" altLang="ko-KR" sz="1000" dirty="0"/>
                        <a:t>URL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“”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:</a:t>
                      </a:r>
                      <a:r>
                        <a:rPr lang="ko-KR" altLang="en-US" sz="1000" dirty="0"/>
                        <a:t> 없을 경우</a:t>
                      </a:r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/>
                        <a:t>내부 상세페이지 보임</a:t>
                      </a:r>
                      <a:endParaRPr lang="en-CA" altLang="ko-KR" sz="1000" dirty="0"/>
                    </a:p>
                    <a:p>
                      <a:r>
                        <a:rPr lang="en-US" altLang="ko-KR" sz="1000" dirty="0"/>
                        <a:t>”</a:t>
                      </a:r>
                      <a:r>
                        <a:rPr lang="en-CA" altLang="ko-KR" sz="1000" dirty="0" err="1"/>
                        <a:t>url</a:t>
                      </a:r>
                      <a:r>
                        <a:rPr lang="en-CA" altLang="ko-KR" sz="1000" dirty="0"/>
                        <a:t> path” : </a:t>
                      </a:r>
                      <a:r>
                        <a:rPr lang="en-CA" altLang="ko-KR" sz="1000" dirty="0" err="1"/>
                        <a:t>url</a:t>
                      </a:r>
                      <a:r>
                        <a:rPr lang="en-CA" altLang="ko-KR" sz="1000" dirty="0"/>
                        <a:t> </a:t>
                      </a:r>
                      <a:r>
                        <a:rPr lang="ko-KR" altLang="en-US" sz="1000" dirty="0"/>
                        <a:t>경로</a:t>
                      </a:r>
                      <a:endParaRPr lang="en-CA" altLang="ko-KR" sz="1000" dirty="0"/>
                    </a:p>
                    <a:p>
                      <a:r>
                        <a:rPr lang="en-CA" sz="1000" dirty="0"/>
                        <a:t>Ex)</a:t>
                      </a:r>
                      <a:r>
                        <a:rPr lang="en-US" sz="1000" dirty="0"/>
                        <a:t> </a:t>
                      </a:r>
                      <a:r>
                        <a:rPr lang="en-CA" sz="1000" dirty="0"/>
                        <a:t>“https://</a:t>
                      </a:r>
                      <a:r>
                        <a:rPr lang="en-CA" sz="1000" dirty="0" err="1"/>
                        <a:t>www.youtube.com</a:t>
                      </a:r>
                      <a:r>
                        <a:rPr lang="en-CA" sz="1000" dirty="0"/>
                        <a:t>/</a:t>
                      </a:r>
                      <a:r>
                        <a:rPr lang="en-CA" sz="1000" dirty="0" err="1"/>
                        <a:t>watch?v</a:t>
                      </a:r>
                      <a:r>
                        <a:rPr lang="en-CA" sz="1000" dirty="0"/>
                        <a:t>=</a:t>
                      </a:r>
                      <a:r>
                        <a:rPr lang="en-CA" sz="1000" dirty="0" err="1"/>
                        <a:t>IkQzUgtKkRI</a:t>
                      </a:r>
                      <a:r>
                        <a:rPr lang="en-CA" sz="1000" dirty="0"/>
                        <a:t>”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170321"/>
                  </a:ext>
                </a:extLst>
              </a:tr>
              <a:tr h="279245">
                <a:tc>
                  <a:txBody>
                    <a:bodyPr/>
                    <a:lstStyle/>
                    <a:p>
                      <a:r>
                        <a:rPr lang="en-US" sz="1400" dirty="0" err="1"/>
                        <a:t>categoryName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NEWS / Update </a:t>
                      </a:r>
                      <a:r>
                        <a:rPr lang="ko-KR" altLang="en-US" sz="1000" dirty="0"/>
                        <a:t>등의 표현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“string text” : “</a:t>
                      </a:r>
                      <a:r>
                        <a:rPr lang="en-CA" sz="1000" dirty="0"/>
                        <a:t>NEWS”</a:t>
                      </a:r>
                      <a:r>
                        <a:rPr lang="en-US" sz="1000" dirty="0"/>
                        <a:t> </a:t>
                      </a:r>
                      <a:r>
                        <a:rPr lang="en-CA" sz="1000" dirty="0"/>
                        <a:t>,</a:t>
                      </a:r>
                      <a:r>
                        <a:rPr lang="en-US" sz="1000" dirty="0"/>
                        <a:t> </a:t>
                      </a:r>
                      <a:r>
                        <a:rPr lang="en-CA" sz="1000" dirty="0"/>
                        <a:t>“</a:t>
                      </a:r>
                      <a:r>
                        <a:rPr lang="en-US" sz="1000" dirty="0"/>
                        <a:t>UPDATE” </a:t>
                      </a:r>
                      <a:r>
                        <a:rPr lang="ko-KR" altLang="en-US" sz="1000" dirty="0"/>
                        <a:t>등으로 표현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752141"/>
                  </a:ext>
                </a:extLst>
              </a:tr>
              <a:tr h="325981">
                <a:tc>
                  <a:txBody>
                    <a:bodyPr/>
                    <a:lstStyle/>
                    <a:p>
                      <a:r>
                        <a:rPr lang="en-US" sz="1400" dirty="0" err="1"/>
                        <a:t>PostDate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적용 날짜 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“</a:t>
                      </a:r>
                      <a:r>
                        <a:rPr lang="en-CA" altLang="ko-KR" sz="1000" dirty="0"/>
                        <a:t>string</a:t>
                      </a:r>
                      <a:r>
                        <a:rPr lang="en-US" altLang="ko-KR" sz="1000" dirty="0"/>
                        <a:t> </a:t>
                      </a:r>
                      <a:r>
                        <a:rPr lang="en-CA" altLang="ko-KR" sz="1000" dirty="0"/>
                        <a:t>text”</a:t>
                      </a:r>
                      <a:r>
                        <a:rPr lang="en-US" altLang="ko-KR" sz="1000" dirty="0"/>
                        <a:t> </a:t>
                      </a:r>
                      <a:r>
                        <a:rPr lang="en-CA" altLang="ko-KR" sz="1000" dirty="0"/>
                        <a:t>: </a:t>
                      </a:r>
                      <a:r>
                        <a:rPr lang="ko-KR" altLang="en-US" sz="1000" dirty="0" err="1"/>
                        <a:t>날짜포맷이</a:t>
                      </a:r>
                      <a:r>
                        <a:rPr lang="ko-KR" altLang="en-US" sz="1000" dirty="0"/>
                        <a:t> 적용되지 않아서 </a:t>
                      </a:r>
                      <a:r>
                        <a:rPr lang="en-US" altLang="ko-KR" sz="1000" dirty="0"/>
                        <a:t>“7</a:t>
                      </a:r>
                      <a:r>
                        <a:rPr lang="en-CA" altLang="ko-KR" sz="1000" dirty="0"/>
                        <a:t>Days</a:t>
                      </a:r>
                      <a:r>
                        <a:rPr lang="en-US" altLang="ko-KR" sz="1000" dirty="0"/>
                        <a:t> </a:t>
                      </a:r>
                      <a:r>
                        <a:rPr lang="en-CA" altLang="ko-KR" sz="1000" dirty="0"/>
                        <a:t>ago”, “2019-03-01” </a:t>
                      </a:r>
                      <a:r>
                        <a:rPr lang="ko-KR" altLang="en-US" sz="1000" dirty="0"/>
                        <a:t>등에 </a:t>
                      </a:r>
                      <a:r>
                        <a:rPr lang="en-CA" altLang="ko-KR" sz="1000" dirty="0"/>
                        <a:t>String </a:t>
                      </a:r>
                      <a:r>
                        <a:rPr lang="ko-KR" altLang="en-US" sz="1000" dirty="0"/>
                        <a:t>값으로 자유롭게 표현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974196"/>
                  </a:ext>
                </a:extLst>
              </a:tr>
              <a:tr h="325981">
                <a:tc>
                  <a:txBody>
                    <a:bodyPr/>
                    <a:lstStyle/>
                    <a:p>
                      <a:r>
                        <a:rPr lang="en-US" sz="1400" dirty="0" err="1"/>
                        <a:t>PostTitle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뉴스 제목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“</a:t>
                      </a:r>
                      <a:r>
                        <a:rPr lang="en-CA" altLang="ko-KR" sz="1000" dirty="0"/>
                        <a:t>String</a:t>
                      </a:r>
                      <a:r>
                        <a:rPr lang="en-US" altLang="ko-KR" sz="1000" dirty="0"/>
                        <a:t> </a:t>
                      </a:r>
                      <a:r>
                        <a:rPr lang="en-CA" altLang="ko-KR" sz="1000" dirty="0"/>
                        <a:t>text”</a:t>
                      </a:r>
                      <a:r>
                        <a:rPr lang="en-US" altLang="ko-KR" sz="1000" dirty="0"/>
                        <a:t> </a:t>
                      </a:r>
                      <a:r>
                        <a:rPr lang="en-CA" altLang="ko-KR" sz="1000" dirty="0"/>
                        <a:t>:</a:t>
                      </a:r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/>
                        <a:t>글자 제한은 </a:t>
                      </a:r>
                      <a:r>
                        <a:rPr lang="en-US" altLang="ko-KR" sz="1000" dirty="0"/>
                        <a:t>40</a:t>
                      </a:r>
                      <a:r>
                        <a:rPr lang="ko-KR" altLang="en-US" sz="1000" dirty="0"/>
                        <a:t>자로 적용 이후 글씨 표현은 자동으로 글자를 자르게 해두었습니다</a:t>
                      </a:r>
                      <a:r>
                        <a:rPr lang="en-US" altLang="ko-KR" sz="1000" dirty="0"/>
                        <a:t>.</a:t>
                      </a:r>
                      <a:r>
                        <a:rPr lang="ko-KR" altLang="en-US" sz="1000" dirty="0"/>
                        <a:t> 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0146012"/>
                  </a:ext>
                </a:extLst>
              </a:tr>
              <a:tr h="325981">
                <a:tc>
                  <a:txBody>
                    <a:bodyPr/>
                    <a:lstStyle/>
                    <a:p>
                      <a:r>
                        <a:rPr lang="en-US" sz="1400" dirty="0" err="1"/>
                        <a:t>PostContent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뉴스 내용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“</a:t>
                      </a:r>
                      <a:r>
                        <a:rPr lang="en-CA" altLang="ko-KR" sz="1000" dirty="0"/>
                        <a:t>html</a:t>
                      </a:r>
                      <a:r>
                        <a:rPr lang="en-US" altLang="ko-KR" sz="1000" dirty="0"/>
                        <a:t> </a:t>
                      </a:r>
                      <a:r>
                        <a:rPr lang="en-CA" altLang="ko-KR" sz="1000" dirty="0"/>
                        <a:t>text” </a:t>
                      </a:r>
                      <a:r>
                        <a:rPr lang="ko-KR" altLang="en-US" sz="1000" dirty="0" err="1"/>
                        <a:t>줄바꿈</a:t>
                      </a:r>
                      <a:r>
                        <a:rPr lang="ko-KR" altLang="en-US" sz="1000" dirty="0"/>
                        <a:t> 및 글자 강조 글자색상등을 위해 </a:t>
                      </a:r>
                      <a:r>
                        <a:rPr lang="en-CA" altLang="ko-KR" sz="1000" dirty="0"/>
                        <a:t>html string</a:t>
                      </a:r>
                      <a:r>
                        <a:rPr lang="ko-KR" altLang="en-US" sz="1000" dirty="0" err="1"/>
                        <a:t>으로</a:t>
                      </a:r>
                      <a:r>
                        <a:rPr lang="ko-KR" altLang="en-US" sz="1000" dirty="0"/>
                        <a:t> </a:t>
                      </a:r>
                      <a:r>
                        <a:rPr lang="ko-KR" altLang="en-US" sz="1000" dirty="0" err="1"/>
                        <a:t>구현할수</a:t>
                      </a:r>
                      <a:r>
                        <a:rPr lang="ko-KR" altLang="en-US" sz="1000" dirty="0"/>
                        <a:t> 있습니다</a:t>
                      </a:r>
                      <a:r>
                        <a:rPr lang="en-US" altLang="ko-KR" sz="1000" dirty="0"/>
                        <a:t>.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5279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7489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FC5F6C4-F1BE-2C41-8B62-2BF36BDC757F}"/>
              </a:ext>
            </a:extLst>
          </p:cNvPr>
          <p:cNvSpPr txBox="1"/>
          <p:nvPr/>
        </p:nvSpPr>
        <p:spPr>
          <a:xfrm>
            <a:off x="327103" y="250868"/>
            <a:ext cx="11916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altLang="ko-KR" sz="1200" b="1" dirty="0"/>
              <a:t>Parameter </a:t>
            </a:r>
            <a:r>
              <a:rPr lang="ko-KR" altLang="en-US" sz="1200" b="1" dirty="0"/>
              <a:t>예시</a:t>
            </a:r>
            <a:endParaRPr lang="en-US" sz="12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EE3306-328C-2545-99BD-9AF8F4FD742C}"/>
              </a:ext>
            </a:extLst>
          </p:cNvPr>
          <p:cNvSpPr txBox="1"/>
          <p:nvPr/>
        </p:nvSpPr>
        <p:spPr>
          <a:xfrm>
            <a:off x="504016" y="535344"/>
            <a:ext cx="44248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총 공지사항 </a:t>
            </a:r>
            <a:r>
              <a:rPr lang="en-US" altLang="ko-KR" sz="1100" dirty="0"/>
              <a:t>4</a:t>
            </a:r>
            <a:r>
              <a:rPr lang="ko-KR" altLang="en-US" sz="1100" dirty="0"/>
              <a:t>개 </a:t>
            </a:r>
            <a:r>
              <a:rPr lang="en-US" altLang="ko-KR" sz="1100" dirty="0"/>
              <a:t>/</a:t>
            </a:r>
            <a:r>
              <a:rPr lang="ko-KR" altLang="en-US" sz="1100" dirty="0"/>
              <a:t> </a:t>
            </a:r>
            <a:r>
              <a:rPr lang="en-CA" altLang="ko-KR" sz="1100" dirty="0"/>
              <a:t>Feature Image 2</a:t>
            </a:r>
            <a:r>
              <a:rPr lang="ko-KR" altLang="en-US" sz="1100" dirty="0"/>
              <a:t>개</a:t>
            </a:r>
            <a:r>
              <a:rPr lang="en-US" altLang="ko-KR" sz="1100" dirty="0"/>
              <a:t>/</a:t>
            </a:r>
            <a:r>
              <a:rPr lang="ko-KR" altLang="en-US" sz="1100" dirty="0"/>
              <a:t> 외부링크</a:t>
            </a:r>
            <a:r>
              <a:rPr lang="en-US" altLang="ko-KR" sz="1100" dirty="0"/>
              <a:t>2</a:t>
            </a:r>
            <a:r>
              <a:rPr lang="ko-KR" altLang="en-US" sz="1100" dirty="0"/>
              <a:t>개</a:t>
            </a:r>
            <a:endParaRPr lang="en-US" sz="11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BA6044-A4C6-D74F-BE4E-7DAC21A57685}"/>
              </a:ext>
            </a:extLst>
          </p:cNvPr>
          <p:cNvSpPr txBox="1"/>
          <p:nvPr/>
        </p:nvSpPr>
        <p:spPr>
          <a:xfrm>
            <a:off x="6577713" y="414909"/>
            <a:ext cx="94672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총 공지사항 </a:t>
            </a:r>
            <a:r>
              <a:rPr lang="en-US" altLang="ko-KR" sz="1400" dirty="0"/>
              <a:t>3</a:t>
            </a:r>
            <a:r>
              <a:rPr lang="ko-KR" altLang="en-US" sz="1400" dirty="0"/>
              <a:t>개 </a:t>
            </a:r>
            <a:r>
              <a:rPr lang="en-US" altLang="ko-KR" sz="1400" dirty="0"/>
              <a:t>/</a:t>
            </a:r>
            <a:r>
              <a:rPr lang="ko-KR" altLang="en-US" sz="1400" dirty="0"/>
              <a:t> </a:t>
            </a:r>
            <a:r>
              <a:rPr lang="en-CA" altLang="ko-KR" sz="1400" dirty="0"/>
              <a:t>Feature Image </a:t>
            </a:r>
            <a:r>
              <a:rPr lang="en-US" altLang="ko-KR" sz="1400" dirty="0"/>
              <a:t>1</a:t>
            </a:r>
            <a:r>
              <a:rPr lang="ko-KR" altLang="en-US" sz="1400" dirty="0"/>
              <a:t>개</a:t>
            </a:r>
            <a:r>
              <a:rPr lang="en-US" altLang="ko-KR" sz="1400" dirty="0"/>
              <a:t>/</a:t>
            </a:r>
            <a:r>
              <a:rPr lang="ko-KR" altLang="en-US" sz="1400" dirty="0"/>
              <a:t> 외부링크 없음</a:t>
            </a:r>
            <a:endParaRPr 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686167-EB1F-F643-9A72-B5E12A3C6EFE}"/>
              </a:ext>
            </a:extLst>
          </p:cNvPr>
          <p:cNvSpPr txBox="1"/>
          <p:nvPr/>
        </p:nvSpPr>
        <p:spPr>
          <a:xfrm>
            <a:off x="504016" y="850610"/>
            <a:ext cx="4129657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" dirty="0"/>
              <a:t>{</a:t>
            </a:r>
            <a:br>
              <a:rPr lang="en-CA" sz="600" dirty="0"/>
            </a:br>
            <a:r>
              <a:rPr lang="en-CA" sz="600" dirty="0"/>
              <a:t>  "</a:t>
            </a:r>
            <a:r>
              <a:rPr lang="en-CA" sz="600" dirty="0" err="1"/>
              <a:t>noticeData</a:t>
            </a:r>
            <a:r>
              <a:rPr lang="en-CA" sz="600" dirty="0"/>
              <a:t>": [</a:t>
            </a:r>
            <a:br>
              <a:rPr lang="en-CA" sz="600" dirty="0"/>
            </a:br>
            <a:r>
              <a:rPr lang="en-CA" sz="600" dirty="0"/>
              <a:t>    {</a:t>
            </a:r>
            <a:br>
              <a:rPr lang="en-CA" sz="600" dirty="0"/>
            </a:br>
            <a:r>
              <a:rPr lang="en-CA" sz="600" dirty="0"/>
              <a:t>      "Featured" : "Y",</a:t>
            </a:r>
            <a:br>
              <a:rPr lang="en-CA" sz="600" dirty="0"/>
            </a:br>
            <a:r>
              <a:rPr lang="en-CA" sz="600" dirty="0"/>
              <a:t>      "</a:t>
            </a:r>
            <a:r>
              <a:rPr lang="en-CA" sz="600" dirty="0" err="1"/>
              <a:t>FeaturedImgUrl</a:t>
            </a:r>
            <a:r>
              <a:rPr lang="en-CA" sz="600" dirty="0"/>
              <a:t>": "./external-data/images/featured/f_banner_01.png",</a:t>
            </a:r>
            <a:br>
              <a:rPr lang="en-CA" sz="600" dirty="0"/>
            </a:br>
            <a:r>
              <a:rPr lang="en-CA" sz="600" dirty="0"/>
              <a:t>      "</a:t>
            </a:r>
            <a:r>
              <a:rPr lang="en-CA" sz="600" dirty="0" err="1"/>
              <a:t>NormalImgUrl</a:t>
            </a:r>
            <a:r>
              <a:rPr lang="en-CA" sz="600" dirty="0"/>
              <a:t>": "./external-data/images/normal/n_banner_01.jpg",</a:t>
            </a:r>
            <a:br>
              <a:rPr lang="en-CA" sz="600" dirty="0"/>
            </a:br>
            <a:r>
              <a:rPr lang="en-CA" sz="600" dirty="0"/>
              <a:t>      "</a:t>
            </a:r>
            <a:r>
              <a:rPr lang="en-CA" sz="600" dirty="0" err="1"/>
              <a:t>HeaderImgUrl</a:t>
            </a:r>
            <a:r>
              <a:rPr lang="en-CA" sz="600" dirty="0"/>
              <a:t>": "./external-data/images/header/h_banner_01.jpg",</a:t>
            </a:r>
            <a:br>
              <a:rPr lang="en-CA" sz="600" dirty="0"/>
            </a:br>
            <a:r>
              <a:rPr lang="en-CA" sz="600" dirty="0"/>
              <a:t>      "Tags": "1",</a:t>
            </a:r>
            <a:br>
              <a:rPr lang="en-CA" sz="600" dirty="0"/>
            </a:br>
            <a:r>
              <a:rPr lang="en-CA" sz="600" dirty="0"/>
              <a:t>      "</a:t>
            </a:r>
            <a:r>
              <a:rPr lang="en-CA" sz="600" dirty="0" err="1"/>
              <a:t>outerLinkUrl</a:t>
            </a:r>
            <a:r>
              <a:rPr lang="en-CA" sz="600" dirty="0"/>
              <a:t>": "",</a:t>
            </a:r>
            <a:br>
              <a:rPr lang="en-CA" sz="600" dirty="0"/>
            </a:br>
            <a:r>
              <a:rPr lang="en-CA" sz="600" dirty="0"/>
              <a:t>      "</a:t>
            </a:r>
            <a:r>
              <a:rPr lang="en-CA" sz="600" dirty="0" err="1"/>
              <a:t>categoryName</a:t>
            </a:r>
            <a:r>
              <a:rPr lang="en-CA" sz="600" dirty="0"/>
              <a:t>":"NEWS",</a:t>
            </a:r>
            <a:br>
              <a:rPr lang="en-CA" sz="600" dirty="0"/>
            </a:br>
            <a:r>
              <a:rPr lang="en-CA" sz="600" dirty="0"/>
              <a:t>      "</a:t>
            </a:r>
            <a:r>
              <a:rPr lang="en-CA" sz="600" dirty="0" err="1"/>
              <a:t>postDate</a:t>
            </a:r>
            <a:r>
              <a:rPr lang="en-CA" sz="600" dirty="0"/>
              <a:t>": "Feb 2, 2019",</a:t>
            </a:r>
            <a:br>
              <a:rPr lang="en-CA" sz="600" dirty="0"/>
            </a:br>
            <a:r>
              <a:rPr lang="en-CA" sz="600" dirty="0"/>
              <a:t>      "</a:t>
            </a:r>
            <a:r>
              <a:rPr lang="en-CA" sz="600" dirty="0" err="1"/>
              <a:t>postTitle</a:t>
            </a:r>
            <a:r>
              <a:rPr lang="en-CA" sz="600" dirty="0"/>
              <a:t>": "CHALLENGE OF THE GMS",</a:t>
            </a:r>
            <a:br>
              <a:rPr lang="en-CA" sz="600" dirty="0"/>
            </a:br>
            <a:r>
              <a:rPr lang="en-CA" sz="600" dirty="0"/>
              <a:t>      "</a:t>
            </a:r>
            <a:r>
              <a:rPr lang="en-CA" sz="600" dirty="0" err="1"/>
              <a:t>postContent</a:t>
            </a:r>
            <a:r>
              <a:rPr lang="en-CA" sz="600" dirty="0"/>
              <a:t>": "The GMs challenge you. Do you accept or are you chicken? Cheep chip chip </a:t>
            </a:r>
            <a:r>
              <a:rPr lang="en-CA" sz="600" dirty="0" err="1"/>
              <a:t>cheeep</a:t>
            </a:r>
            <a:r>
              <a:rPr lang="en-CA" sz="600" dirty="0"/>
              <a:t>!"</a:t>
            </a:r>
            <a:br>
              <a:rPr lang="en-CA" sz="600" dirty="0"/>
            </a:br>
            <a:r>
              <a:rPr lang="en-CA" sz="600" dirty="0"/>
              <a:t>    },</a:t>
            </a:r>
            <a:br>
              <a:rPr lang="en-CA" sz="600" dirty="0"/>
            </a:br>
            <a:r>
              <a:rPr lang="en-CA" sz="600" dirty="0"/>
              <a:t>    {</a:t>
            </a:r>
            <a:br>
              <a:rPr lang="en-CA" sz="600" dirty="0"/>
            </a:br>
            <a:r>
              <a:rPr lang="en-CA" sz="600" dirty="0"/>
              <a:t>      "Featured" : "Y",</a:t>
            </a:r>
            <a:br>
              <a:rPr lang="en-CA" sz="600" dirty="0"/>
            </a:br>
            <a:r>
              <a:rPr lang="en-CA" sz="600" dirty="0"/>
              <a:t>      "</a:t>
            </a:r>
            <a:r>
              <a:rPr lang="en-CA" sz="600" dirty="0" err="1"/>
              <a:t>FeaturedImgUrl</a:t>
            </a:r>
            <a:r>
              <a:rPr lang="en-CA" sz="600" dirty="0"/>
              <a:t>": "./external-data/images/featured/f_banner_01.png",</a:t>
            </a:r>
            <a:br>
              <a:rPr lang="en-CA" sz="600" dirty="0"/>
            </a:br>
            <a:r>
              <a:rPr lang="en-CA" sz="600" dirty="0"/>
              <a:t>      "</a:t>
            </a:r>
            <a:r>
              <a:rPr lang="en-CA" sz="600" dirty="0" err="1"/>
              <a:t>NormalImgUrl</a:t>
            </a:r>
            <a:r>
              <a:rPr lang="en-CA" sz="600" dirty="0"/>
              <a:t>": "./external-data/images/normal/n_banner_01.jpg",</a:t>
            </a:r>
            <a:br>
              <a:rPr lang="en-CA" sz="600" dirty="0"/>
            </a:br>
            <a:r>
              <a:rPr lang="en-CA" sz="600" dirty="0"/>
              <a:t>      "</a:t>
            </a:r>
            <a:r>
              <a:rPr lang="en-CA" sz="600" dirty="0" err="1"/>
              <a:t>HeaderImgUrl</a:t>
            </a:r>
            <a:r>
              <a:rPr lang="en-CA" sz="600" dirty="0"/>
              <a:t>": "./external-data/images/header/h_banner_01.jpg",</a:t>
            </a:r>
            <a:br>
              <a:rPr lang="en-CA" sz="600" dirty="0"/>
            </a:br>
            <a:r>
              <a:rPr lang="en-CA" sz="600" dirty="0"/>
              <a:t>      "Tags": "2",</a:t>
            </a:r>
            <a:br>
              <a:rPr lang="en-CA" sz="600" dirty="0"/>
            </a:br>
            <a:r>
              <a:rPr lang="en-CA" sz="600" dirty="0"/>
              <a:t>      "</a:t>
            </a:r>
            <a:r>
              <a:rPr lang="en-CA" sz="600" dirty="0" err="1"/>
              <a:t>outerLinkUrl</a:t>
            </a:r>
            <a:r>
              <a:rPr lang="en-CA" sz="600" dirty="0"/>
              <a:t>": "",</a:t>
            </a:r>
            <a:br>
              <a:rPr lang="en-CA" sz="600" dirty="0"/>
            </a:br>
            <a:r>
              <a:rPr lang="en-CA" sz="600" dirty="0"/>
              <a:t>      "</a:t>
            </a:r>
            <a:r>
              <a:rPr lang="en-CA" sz="600" dirty="0" err="1"/>
              <a:t>categoryName</a:t>
            </a:r>
            <a:r>
              <a:rPr lang="en-CA" sz="600" dirty="0"/>
              <a:t>":"NEWS",</a:t>
            </a:r>
            <a:br>
              <a:rPr lang="en-CA" sz="600" dirty="0"/>
            </a:br>
            <a:r>
              <a:rPr lang="en-CA" sz="600" dirty="0"/>
              <a:t>      "</a:t>
            </a:r>
            <a:r>
              <a:rPr lang="en-CA" sz="600" dirty="0" err="1"/>
              <a:t>postDate</a:t>
            </a:r>
            <a:r>
              <a:rPr lang="en-CA" sz="600" dirty="0"/>
              <a:t>": "Feb 2, 2019",</a:t>
            </a:r>
            <a:br>
              <a:rPr lang="en-CA" sz="600" dirty="0"/>
            </a:br>
            <a:r>
              <a:rPr lang="en-CA" sz="600" dirty="0"/>
              <a:t>      "</a:t>
            </a:r>
            <a:r>
              <a:rPr lang="en-CA" sz="600" dirty="0" err="1"/>
              <a:t>postTitle</a:t>
            </a:r>
            <a:r>
              <a:rPr lang="en-CA" sz="600" dirty="0"/>
              <a:t>": "FOR THE LOVE OF THE KILL FOR THE LOVE OF THE KILL FOR THE LOVE OF THE KILL FOR THE LOVE OF THE KILL",</a:t>
            </a:r>
            <a:br>
              <a:rPr lang="en-CA" sz="600" dirty="0"/>
            </a:br>
            <a:r>
              <a:rPr lang="en-CA" sz="600" dirty="0"/>
              <a:t>      "</a:t>
            </a:r>
            <a:r>
              <a:rPr lang="en-CA" sz="600" dirty="0" err="1"/>
              <a:t>postContent</a:t>
            </a:r>
            <a:r>
              <a:rPr lang="en-CA" sz="600" dirty="0"/>
              <a:t>": "Is your love for battle greater than all others?"</a:t>
            </a:r>
            <a:br>
              <a:rPr lang="en-CA" sz="600" dirty="0"/>
            </a:br>
            <a:r>
              <a:rPr lang="en-CA" sz="600" dirty="0"/>
              <a:t>    },</a:t>
            </a:r>
            <a:br>
              <a:rPr lang="en-CA" sz="600" dirty="0"/>
            </a:br>
            <a:r>
              <a:rPr lang="en-CA" sz="600" dirty="0"/>
              <a:t>    {</a:t>
            </a:r>
            <a:br>
              <a:rPr lang="en-CA" sz="600" dirty="0"/>
            </a:br>
            <a:r>
              <a:rPr lang="en-CA" sz="600" dirty="0"/>
              <a:t>      "Featured" : "N",</a:t>
            </a:r>
            <a:br>
              <a:rPr lang="en-CA" sz="600" dirty="0"/>
            </a:br>
            <a:r>
              <a:rPr lang="en-CA" sz="600" dirty="0"/>
              <a:t>      "</a:t>
            </a:r>
            <a:r>
              <a:rPr lang="en-CA" sz="600" dirty="0" err="1"/>
              <a:t>FeaturedImgUrl</a:t>
            </a:r>
            <a:r>
              <a:rPr lang="en-CA" sz="600" dirty="0"/>
              <a:t>": "",</a:t>
            </a:r>
            <a:br>
              <a:rPr lang="en-CA" sz="600" dirty="0"/>
            </a:br>
            <a:r>
              <a:rPr lang="en-CA" sz="600" dirty="0"/>
              <a:t>      "</a:t>
            </a:r>
            <a:r>
              <a:rPr lang="en-CA" sz="600" dirty="0" err="1"/>
              <a:t>NormalImgUrl</a:t>
            </a:r>
            <a:r>
              <a:rPr lang="en-CA" sz="600" dirty="0"/>
              <a:t>": "./external-data/images/normal/n_banner_01.jpg",</a:t>
            </a:r>
            <a:br>
              <a:rPr lang="en-CA" sz="600" dirty="0"/>
            </a:br>
            <a:r>
              <a:rPr lang="en-CA" sz="600" dirty="0"/>
              <a:t>      "</a:t>
            </a:r>
            <a:r>
              <a:rPr lang="en-CA" sz="600" dirty="0" err="1"/>
              <a:t>HeaderImgUrl</a:t>
            </a:r>
            <a:r>
              <a:rPr lang="en-CA" sz="600" dirty="0"/>
              <a:t>": "",</a:t>
            </a:r>
            <a:br>
              <a:rPr lang="en-CA" sz="600" dirty="0"/>
            </a:br>
            <a:r>
              <a:rPr lang="en-CA" sz="600" dirty="0"/>
              <a:t>      "Tags": "3",</a:t>
            </a:r>
            <a:br>
              <a:rPr lang="en-CA" sz="600" dirty="0"/>
            </a:br>
            <a:r>
              <a:rPr lang="en-CA" sz="600" dirty="0"/>
              <a:t>      "</a:t>
            </a:r>
            <a:r>
              <a:rPr lang="en-CA" sz="600" dirty="0" err="1"/>
              <a:t>outerLinkUrl</a:t>
            </a:r>
            <a:r>
              <a:rPr lang="en-CA" sz="600" dirty="0"/>
              <a:t>": "https://</a:t>
            </a:r>
            <a:r>
              <a:rPr lang="en-CA" sz="600" dirty="0" err="1"/>
              <a:t>www.youtube.com</a:t>
            </a:r>
            <a:r>
              <a:rPr lang="en-CA" sz="600" dirty="0"/>
              <a:t>/</a:t>
            </a:r>
            <a:r>
              <a:rPr lang="en-CA" sz="600" dirty="0" err="1"/>
              <a:t>watch?v</a:t>
            </a:r>
            <a:r>
              <a:rPr lang="en-CA" sz="600" dirty="0"/>
              <a:t>=</a:t>
            </a:r>
            <a:r>
              <a:rPr lang="en-CA" sz="600" dirty="0" err="1"/>
              <a:t>IkQzUgtKkRI</a:t>
            </a:r>
            <a:r>
              <a:rPr lang="en-CA" sz="600" dirty="0"/>
              <a:t>",</a:t>
            </a:r>
            <a:br>
              <a:rPr lang="en-CA" sz="600" dirty="0"/>
            </a:br>
            <a:r>
              <a:rPr lang="en-CA" sz="600" dirty="0"/>
              <a:t>      "</a:t>
            </a:r>
            <a:r>
              <a:rPr lang="en-CA" sz="600" dirty="0" err="1"/>
              <a:t>categoryName</a:t>
            </a:r>
            <a:r>
              <a:rPr lang="en-CA" sz="600" dirty="0"/>
              <a:t>": "LINKS",</a:t>
            </a:r>
            <a:br>
              <a:rPr lang="en-CA" sz="600" dirty="0"/>
            </a:br>
            <a:r>
              <a:rPr lang="en-CA" sz="600" dirty="0"/>
              <a:t>      "</a:t>
            </a:r>
            <a:r>
              <a:rPr lang="en-CA" sz="600" dirty="0" err="1"/>
              <a:t>postDate</a:t>
            </a:r>
            <a:r>
              <a:rPr lang="en-CA" sz="600" dirty="0"/>
              <a:t>": "Feb 2, 2019",</a:t>
            </a:r>
            <a:br>
              <a:rPr lang="en-CA" sz="600" dirty="0"/>
            </a:br>
            <a:r>
              <a:rPr lang="en-CA" sz="600" dirty="0"/>
              <a:t>      "</a:t>
            </a:r>
            <a:r>
              <a:rPr lang="en-CA" sz="600" dirty="0" err="1"/>
              <a:t>postTitle</a:t>
            </a:r>
            <a:r>
              <a:rPr lang="en-CA" sz="600" dirty="0"/>
              <a:t>": "WEEKEND VALENTINE'S",</a:t>
            </a:r>
            <a:br>
              <a:rPr lang="en-CA" sz="600" dirty="0"/>
            </a:br>
            <a:r>
              <a:rPr lang="en-CA" sz="600" dirty="0"/>
              <a:t>      "</a:t>
            </a:r>
            <a:r>
              <a:rPr lang="en-CA" sz="600" dirty="0" err="1"/>
              <a:t>postContent</a:t>
            </a:r>
            <a:r>
              <a:rPr lang="en-CA" sz="600" dirty="0"/>
              <a:t>": ""</a:t>
            </a:r>
            <a:br>
              <a:rPr lang="en-CA" sz="600" dirty="0"/>
            </a:br>
            <a:r>
              <a:rPr lang="en-CA" sz="600" dirty="0"/>
              <a:t>    },</a:t>
            </a:r>
            <a:br>
              <a:rPr lang="en-CA" sz="600" dirty="0"/>
            </a:br>
            <a:r>
              <a:rPr lang="en-CA" sz="600" dirty="0"/>
              <a:t>    {</a:t>
            </a:r>
            <a:br>
              <a:rPr lang="en-CA" sz="600" dirty="0"/>
            </a:br>
            <a:r>
              <a:rPr lang="en-CA" sz="600" dirty="0"/>
              <a:t>      "Featured" : ＂N",</a:t>
            </a:r>
            <a:br>
              <a:rPr lang="en-CA" sz="600" dirty="0"/>
            </a:br>
            <a:r>
              <a:rPr lang="en-CA" sz="600" dirty="0"/>
              <a:t>      "</a:t>
            </a:r>
            <a:r>
              <a:rPr lang="en-CA" sz="600" dirty="0" err="1"/>
              <a:t>FeaturedImgUrl</a:t>
            </a:r>
            <a:r>
              <a:rPr lang="en-CA" sz="600" dirty="0"/>
              <a:t>": "",</a:t>
            </a:r>
            <a:br>
              <a:rPr lang="en-CA" sz="600" dirty="0"/>
            </a:br>
            <a:r>
              <a:rPr lang="en-CA" sz="600" dirty="0"/>
              <a:t>      "</a:t>
            </a:r>
            <a:r>
              <a:rPr lang="en-CA" sz="600" dirty="0" err="1"/>
              <a:t>NormalImgUrl</a:t>
            </a:r>
            <a:r>
              <a:rPr lang="en-CA" sz="600" dirty="0"/>
              <a:t>": "./external-data/images/normal/n_banner_01.jpg",</a:t>
            </a:r>
            <a:br>
              <a:rPr lang="en-CA" sz="600" dirty="0"/>
            </a:br>
            <a:r>
              <a:rPr lang="en-CA" sz="600" dirty="0"/>
              <a:t>      "</a:t>
            </a:r>
            <a:r>
              <a:rPr lang="en-CA" sz="600" dirty="0" err="1"/>
              <a:t>HeaderImgUrl</a:t>
            </a:r>
            <a:r>
              <a:rPr lang="en-CA" sz="600" dirty="0"/>
              <a:t>": "",</a:t>
            </a:r>
            <a:br>
              <a:rPr lang="en-CA" sz="600" dirty="0"/>
            </a:br>
            <a:r>
              <a:rPr lang="en-CA" sz="600" dirty="0"/>
              <a:t>      "Tags": "4",</a:t>
            </a:r>
            <a:br>
              <a:rPr lang="en-CA" sz="600" dirty="0"/>
            </a:br>
            <a:r>
              <a:rPr lang="en-CA" sz="600" dirty="0"/>
              <a:t>      "</a:t>
            </a:r>
            <a:r>
              <a:rPr lang="en-CA" sz="600" dirty="0" err="1"/>
              <a:t>outerLinkUrl</a:t>
            </a:r>
            <a:r>
              <a:rPr lang="en-CA" sz="600" dirty="0"/>
              <a:t>": "https://</a:t>
            </a:r>
            <a:r>
              <a:rPr lang="en-CA" sz="600" dirty="0" err="1"/>
              <a:t>www.youtube.com</a:t>
            </a:r>
            <a:r>
              <a:rPr lang="en-CA" sz="600" dirty="0"/>
              <a:t>/</a:t>
            </a:r>
            <a:r>
              <a:rPr lang="en-CA" sz="600" dirty="0" err="1"/>
              <a:t>watch?v</a:t>
            </a:r>
            <a:r>
              <a:rPr lang="en-CA" sz="600" dirty="0"/>
              <a:t>=</a:t>
            </a:r>
            <a:r>
              <a:rPr lang="en-CA" sz="600" dirty="0" err="1"/>
              <a:t>IkQzUgtKkRI</a:t>
            </a:r>
            <a:r>
              <a:rPr lang="en-CA" sz="600" dirty="0"/>
              <a:t>",</a:t>
            </a:r>
            <a:br>
              <a:rPr lang="en-CA" sz="600" dirty="0"/>
            </a:br>
            <a:r>
              <a:rPr lang="en-CA" sz="600" dirty="0"/>
              <a:t>      "</a:t>
            </a:r>
            <a:r>
              <a:rPr lang="en-CA" sz="600" dirty="0" err="1"/>
              <a:t>categoryName</a:t>
            </a:r>
            <a:r>
              <a:rPr lang="en-CA" sz="600" dirty="0"/>
              <a:t>":"LINKS",</a:t>
            </a:r>
            <a:br>
              <a:rPr lang="en-CA" sz="600" dirty="0"/>
            </a:br>
            <a:r>
              <a:rPr lang="en-CA" sz="600" dirty="0"/>
              <a:t>      "</a:t>
            </a:r>
            <a:r>
              <a:rPr lang="en-CA" sz="600" dirty="0" err="1"/>
              <a:t>postDate</a:t>
            </a:r>
            <a:r>
              <a:rPr lang="en-CA" sz="600" dirty="0"/>
              <a:t>": "Feb 2, 2019",</a:t>
            </a:r>
            <a:br>
              <a:rPr lang="en-CA" sz="600" dirty="0"/>
            </a:br>
            <a:r>
              <a:rPr lang="en-CA" sz="600" dirty="0"/>
              <a:t>      "</a:t>
            </a:r>
            <a:r>
              <a:rPr lang="en-CA" sz="600" dirty="0" err="1"/>
              <a:t>postTitle</a:t>
            </a:r>
            <a:r>
              <a:rPr lang="en-CA" sz="600" dirty="0"/>
              <a:t>": "STREAMING WITH THE GMS",</a:t>
            </a:r>
            <a:br>
              <a:rPr lang="en-CA" sz="600" dirty="0"/>
            </a:br>
            <a:r>
              <a:rPr lang="en-CA" sz="600" dirty="0"/>
              <a:t>      "</a:t>
            </a:r>
            <a:r>
              <a:rPr lang="en-CA" sz="600" dirty="0" err="1"/>
              <a:t>postContent</a:t>
            </a:r>
            <a:r>
              <a:rPr lang="en-CA" sz="600" dirty="0"/>
              <a:t>": ""</a:t>
            </a:r>
            <a:br>
              <a:rPr lang="en-CA" sz="600" dirty="0"/>
            </a:br>
            <a:r>
              <a:rPr lang="en-CA" sz="600" dirty="0"/>
              <a:t>    }</a:t>
            </a:r>
            <a:r>
              <a:rPr lang="en-US" altLang="ko-KR" sz="600" dirty="0"/>
              <a:t>,</a:t>
            </a:r>
            <a:br>
              <a:rPr lang="en-CA" sz="600" dirty="0"/>
            </a:br>
            <a:r>
              <a:rPr lang="en-CA" sz="600" dirty="0"/>
              <a:t>  ],</a:t>
            </a:r>
            <a:br>
              <a:rPr lang="en-CA" sz="600" dirty="0"/>
            </a:br>
            <a:r>
              <a:rPr lang="en-CA" sz="600" dirty="0"/>
              <a:t>  "</a:t>
            </a:r>
            <a:r>
              <a:rPr lang="en-CA" sz="600" dirty="0" err="1"/>
              <a:t>ResultCode</a:t>
            </a:r>
            <a:r>
              <a:rPr lang="en-CA" sz="600" dirty="0"/>
              <a:t>": [</a:t>
            </a:r>
            <a:br>
              <a:rPr lang="en-CA" sz="600" dirty="0"/>
            </a:br>
            <a:r>
              <a:rPr lang="en-CA" sz="600" dirty="0"/>
              <a:t>    {</a:t>
            </a:r>
            <a:br>
              <a:rPr lang="en-CA" sz="600" dirty="0"/>
            </a:br>
            <a:r>
              <a:rPr lang="en-CA" sz="600" dirty="0"/>
              <a:t>      "Code": "10000"</a:t>
            </a:r>
            <a:br>
              <a:rPr lang="en-CA" sz="600" dirty="0"/>
            </a:br>
            <a:r>
              <a:rPr lang="en-CA" sz="600" dirty="0"/>
              <a:t>    }</a:t>
            </a:r>
            <a:br>
              <a:rPr lang="en-CA" sz="600" dirty="0"/>
            </a:br>
            <a:r>
              <a:rPr lang="en-CA" sz="600" dirty="0"/>
              <a:t>  ]</a:t>
            </a:r>
            <a:br>
              <a:rPr lang="en-CA" sz="600" dirty="0"/>
            </a:br>
            <a:r>
              <a:rPr lang="en-CA" sz="600" dirty="0"/>
              <a:t>}</a:t>
            </a:r>
            <a:endParaRPr lang="en-US" sz="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3E2A1B-715A-004C-93E1-2FED30A254C7}"/>
              </a:ext>
            </a:extLst>
          </p:cNvPr>
          <p:cNvSpPr txBox="1"/>
          <p:nvPr/>
        </p:nvSpPr>
        <p:spPr>
          <a:xfrm>
            <a:off x="6577713" y="850610"/>
            <a:ext cx="5418471" cy="57554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" dirty="0"/>
              <a:t>{</a:t>
            </a:r>
            <a:br>
              <a:rPr lang="en-CA" sz="800" dirty="0"/>
            </a:br>
            <a:r>
              <a:rPr lang="en-CA" sz="800" dirty="0"/>
              <a:t>  "</a:t>
            </a:r>
            <a:r>
              <a:rPr lang="en-CA" sz="800" dirty="0" err="1"/>
              <a:t>noticeData</a:t>
            </a:r>
            <a:r>
              <a:rPr lang="en-CA" sz="800" dirty="0"/>
              <a:t>": [</a:t>
            </a:r>
            <a:br>
              <a:rPr lang="en-CA" sz="800" dirty="0"/>
            </a:br>
            <a:r>
              <a:rPr lang="en-CA" sz="800" dirty="0"/>
              <a:t>    {</a:t>
            </a:r>
            <a:br>
              <a:rPr lang="en-CA" sz="800" dirty="0"/>
            </a:br>
            <a:r>
              <a:rPr lang="en-CA" sz="800" dirty="0"/>
              <a:t>      "Featured" : "Y",</a:t>
            </a:r>
            <a:br>
              <a:rPr lang="en-CA" sz="800" dirty="0"/>
            </a:br>
            <a:r>
              <a:rPr lang="en-CA" sz="800" dirty="0"/>
              <a:t>      "</a:t>
            </a:r>
            <a:r>
              <a:rPr lang="en-CA" sz="800" dirty="0" err="1"/>
              <a:t>FeaturedImgUrl</a:t>
            </a:r>
            <a:r>
              <a:rPr lang="en-CA" sz="800" dirty="0"/>
              <a:t>": "./external-data/images/featured/f_banner_01.png",</a:t>
            </a:r>
            <a:br>
              <a:rPr lang="en-CA" sz="800" dirty="0"/>
            </a:br>
            <a:r>
              <a:rPr lang="en-CA" sz="800" dirty="0"/>
              <a:t>      "</a:t>
            </a:r>
            <a:r>
              <a:rPr lang="en-CA" sz="800" dirty="0" err="1"/>
              <a:t>NormalImgUrl</a:t>
            </a:r>
            <a:r>
              <a:rPr lang="en-CA" sz="800" dirty="0"/>
              <a:t>": "./external-data/images/normal/n_banner_01.jpg",</a:t>
            </a:r>
            <a:br>
              <a:rPr lang="en-CA" sz="800" dirty="0"/>
            </a:br>
            <a:r>
              <a:rPr lang="en-CA" sz="800" dirty="0"/>
              <a:t>      "</a:t>
            </a:r>
            <a:r>
              <a:rPr lang="en-CA" sz="800" dirty="0" err="1"/>
              <a:t>HeaderImgUrl</a:t>
            </a:r>
            <a:r>
              <a:rPr lang="en-CA" sz="800" dirty="0"/>
              <a:t>": "./external-data/images/header/h_banner_01.jpg",</a:t>
            </a:r>
            <a:br>
              <a:rPr lang="en-CA" sz="800" dirty="0"/>
            </a:br>
            <a:r>
              <a:rPr lang="en-CA" sz="800" dirty="0"/>
              <a:t>      "Tags": "1",</a:t>
            </a:r>
            <a:br>
              <a:rPr lang="en-CA" sz="800" dirty="0"/>
            </a:br>
            <a:r>
              <a:rPr lang="en-CA" sz="800" dirty="0"/>
              <a:t>      "</a:t>
            </a:r>
            <a:r>
              <a:rPr lang="en-CA" sz="800" dirty="0" err="1"/>
              <a:t>outerLinkUrl</a:t>
            </a:r>
            <a:r>
              <a:rPr lang="en-CA" sz="800" dirty="0"/>
              <a:t>": "",</a:t>
            </a:r>
            <a:br>
              <a:rPr lang="en-CA" sz="800" dirty="0"/>
            </a:br>
            <a:r>
              <a:rPr lang="en-CA" sz="800" dirty="0"/>
              <a:t>      "</a:t>
            </a:r>
            <a:r>
              <a:rPr lang="en-CA" sz="800" dirty="0" err="1"/>
              <a:t>categoryName</a:t>
            </a:r>
            <a:r>
              <a:rPr lang="en-CA" sz="800" dirty="0"/>
              <a:t>":"NEWS",</a:t>
            </a:r>
            <a:br>
              <a:rPr lang="en-CA" sz="800" dirty="0"/>
            </a:br>
            <a:r>
              <a:rPr lang="en-CA" sz="800" dirty="0"/>
              <a:t>      "</a:t>
            </a:r>
            <a:r>
              <a:rPr lang="en-CA" sz="800" dirty="0" err="1"/>
              <a:t>postDate</a:t>
            </a:r>
            <a:r>
              <a:rPr lang="en-CA" sz="800" dirty="0"/>
              <a:t>": "Feb 2, 2019",</a:t>
            </a:r>
            <a:br>
              <a:rPr lang="en-CA" sz="800" dirty="0"/>
            </a:br>
            <a:r>
              <a:rPr lang="en-CA" sz="800" dirty="0"/>
              <a:t>      "</a:t>
            </a:r>
            <a:r>
              <a:rPr lang="en-CA" sz="800" dirty="0" err="1"/>
              <a:t>postTitle</a:t>
            </a:r>
            <a:r>
              <a:rPr lang="en-CA" sz="800" dirty="0"/>
              <a:t>": "CHALLENGE OF THE GMS",</a:t>
            </a:r>
            <a:br>
              <a:rPr lang="en-CA" sz="800" dirty="0"/>
            </a:br>
            <a:r>
              <a:rPr lang="en-CA" sz="800" dirty="0"/>
              <a:t>      "</a:t>
            </a:r>
            <a:r>
              <a:rPr lang="en-CA" sz="800" dirty="0" err="1"/>
              <a:t>postContent</a:t>
            </a:r>
            <a:r>
              <a:rPr lang="en-CA" sz="800" dirty="0"/>
              <a:t>": "The GMs challenge you. Do you accept or are you chicken? Cheep chip chip </a:t>
            </a:r>
            <a:r>
              <a:rPr lang="en-CA" sz="800" dirty="0" err="1"/>
              <a:t>cheeep</a:t>
            </a:r>
            <a:r>
              <a:rPr lang="en-CA" sz="800" dirty="0"/>
              <a:t>!"</a:t>
            </a:r>
            <a:br>
              <a:rPr lang="en-CA" sz="800" dirty="0"/>
            </a:br>
            <a:r>
              <a:rPr lang="en-CA" sz="800" dirty="0"/>
              <a:t>    },</a:t>
            </a:r>
            <a:br>
              <a:rPr lang="en-CA" sz="800" dirty="0"/>
            </a:br>
            <a:r>
              <a:rPr lang="en-CA" sz="800" dirty="0"/>
              <a:t>    {</a:t>
            </a:r>
            <a:br>
              <a:rPr lang="en-CA" sz="800" dirty="0"/>
            </a:br>
            <a:r>
              <a:rPr lang="en-CA" sz="800" dirty="0"/>
              <a:t>      "Featured" : ”N",</a:t>
            </a:r>
            <a:br>
              <a:rPr lang="en-CA" sz="800" dirty="0"/>
            </a:br>
            <a:r>
              <a:rPr lang="en-CA" sz="800" dirty="0"/>
              <a:t>      "</a:t>
            </a:r>
            <a:r>
              <a:rPr lang="en-CA" sz="800" dirty="0" err="1"/>
              <a:t>FeaturedImgUrl</a:t>
            </a:r>
            <a:r>
              <a:rPr lang="en-CA" sz="800" dirty="0"/>
              <a:t>": "./external-data/images/featured/f_banner_01.png",</a:t>
            </a:r>
            <a:br>
              <a:rPr lang="en-CA" sz="800" dirty="0"/>
            </a:br>
            <a:r>
              <a:rPr lang="en-CA" sz="800" dirty="0"/>
              <a:t>      "</a:t>
            </a:r>
            <a:r>
              <a:rPr lang="en-CA" sz="800" dirty="0" err="1"/>
              <a:t>NormalImgUrl</a:t>
            </a:r>
            <a:r>
              <a:rPr lang="en-CA" sz="800" dirty="0"/>
              <a:t>": "./external-data/images/normal/n_banner_01.jpg",</a:t>
            </a:r>
            <a:br>
              <a:rPr lang="en-CA" sz="800" dirty="0"/>
            </a:br>
            <a:r>
              <a:rPr lang="en-CA" sz="800" dirty="0"/>
              <a:t>      "</a:t>
            </a:r>
            <a:r>
              <a:rPr lang="en-CA" sz="800" dirty="0" err="1"/>
              <a:t>HeaderImgUrl</a:t>
            </a:r>
            <a:r>
              <a:rPr lang="en-CA" sz="800" dirty="0"/>
              <a:t>": "./external-data/images/header/h_banner_01.jpg",</a:t>
            </a:r>
            <a:br>
              <a:rPr lang="en-CA" sz="800" dirty="0"/>
            </a:br>
            <a:r>
              <a:rPr lang="en-CA" sz="800" dirty="0"/>
              <a:t>      "Tags": "2",</a:t>
            </a:r>
            <a:br>
              <a:rPr lang="en-CA" sz="800" dirty="0"/>
            </a:br>
            <a:r>
              <a:rPr lang="en-CA" sz="800" dirty="0"/>
              <a:t>      "</a:t>
            </a:r>
            <a:r>
              <a:rPr lang="en-CA" sz="800" dirty="0" err="1"/>
              <a:t>outerLinkUrl</a:t>
            </a:r>
            <a:r>
              <a:rPr lang="en-CA" sz="800" dirty="0"/>
              <a:t>": "",</a:t>
            </a:r>
            <a:br>
              <a:rPr lang="en-CA" sz="800" dirty="0"/>
            </a:br>
            <a:r>
              <a:rPr lang="en-CA" sz="800" dirty="0"/>
              <a:t>      "</a:t>
            </a:r>
            <a:r>
              <a:rPr lang="en-CA" sz="800" dirty="0" err="1"/>
              <a:t>categoryName</a:t>
            </a:r>
            <a:r>
              <a:rPr lang="en-CA" sz="800" dirty="0"/>
              <a:t>":"NEWS",</a:t>
            </a:r>
            <a:br>
              <a:rPr lang="en-CA" sz="800" dirty="0"/>
            </a:br>
            <a:r>
              <a:rPr lang="en-CA" sz="800" dirty="0"/>
              <a:t>      "</a:t>
            </a:r>
            <a:r>
              <a:rPr lang="en-CA" sz="800" dirty="0" err="1"/>
              <a:t>postDate</a:t>
            </a:r>
            <a:r>
              <a:rPr lang="en-CA" sz="800" dirty="0"/>
              <a:t>": "Feb 2, 2019",</a:t>
            </a:r>
            <a:br>
              <a:rPr lang="en-CA" sz="800" dirty="0"/>
            </a:br>
            <a:r>
              <a:rPr lang="en-CA" sz="800" dirty="0"/>
              <a:t>      "</a:t>
            </a:r>
            <a:r>
              <a:rPr lang="en-CA" sz="800" dirty="0" err="1"/>
              <a:t>postTitle</a:t>
            </a:r>
            <a:r>
              <a:rPr lang="en-CA" sz="800" dirty="0"/>
              <a:t>": "FOR THE LOVE OF THE KILL FOR THE LOVE OF THE KILL FOR THE LOVE OF THE KILL FOR THE LOVE OF THE KILL",</a:t>
            </a:r>
            <a:br>
              <a:rPr lang="en-CA" sz="800" dirty="0"/>
            </a:br>
            <a:r>
              <a:rPr lang="en-CA" sz="800" dirty="0"/>
              <a:t>      "</a:t>
            </a:r>
            <a:r>
              <a:rPr lang="en-CA" sz="800" dirty="0" err="1"/>
              <a:t>postContent</a:t>
            </a:r>
            <a:r>
              <a:rPr lang="en-CA" sz="800" dirty="0"/>
              <a:t>": "Is your love for battle greater than all others?"</a:t>
            </a:r>
            <a:br>
              <a:rPr lang="en-CA" sz="800" dirty="0"/>
            </a:br>
            <a:r>
              <a:rPr lang="en-CA" sz="800" dirty="0"/>
              <a:t>    },</a:t>
            </a:r>
          </a:p>
          <a:p>
            <a:r>
              <a:rPr lang="en-CA" sz="800" dirty="0"/>
              <a:t>    {</a:t>
            </a:r>
            <a:br>
              <a:rPr lang="en-CA" sz="800" dirty="0"/>
            </a:br>
            <a:r>
              <a:rPr lang="en-CA" sz="800" dirty="0"/>
              <a:t>      "Featured" : ”N",</a:t>
            </a:r>
            <a:br>
              <a:rPr lang="en-CA" sz="800" dirty="0"/>
            </a:br>
            <a:r>
              <a:rPr lang="en-CA" sz="800" dirty="0"/>
              <a:t>      "</a:t>
            </a:r>
            <a:r>
              <a:rPr lang="en-CA" sz="800" dirty="0" err="1"/>
              <a:t>FeaturedImgUrl</a:t>
            </a:r>
            <a:r>
              <a:rPr lang="en-CA" sz="800" dirty="0"/>
              <a:t>": "./external-data/images/featured/f_banner_01.png",</a:t>
            </a:r>
            <a:br>
              <a:rPr lang="en-CA" sz="800" dirty="0"/>
            </a:br>
            <a:r>
              <a:rPr lang="en-CA" sz="800" dirty="0"/>
              <a:t>      "</a:t>
            </a:r>
            <a:r>
              <a:rPr lang="en-CA" sz="800" dirty="0" err="1"/>
              <a:t>NormalImgUrl</a:t>
            </a:r>
            <a:r>
              <a:rPr lang="en-CA" sz="800" dirty="0"/>
              <a:t>": "./external-data/images/normal/n_banner_01.jpg",</a:t>
            </a:r>
            <a:br>
              <a:rPr lang="en-CA" sz="800" dirty="0"/>
            </a:br>
            <a:r>
              <a:rPr lang="en-CA" sz="800" dirty="0"/>
              <a:t>      "</a:t>
            </a:r>
            <a:r>
              <a:rPr lang="en-CA" sz="800" dirty="0" err="1"/>
              <a:t>HeaderImgUrl</a:t>
            </a:r>
            <a:r>
              <a:rPr lang="en-CA" sz="800" dirty="0"/>
              <a:t>": "./external-data/images/header/h_banner_01.jpg",</a:t>
            </a:r>
            <a:br>
              <a:rPr lang="en-CA" sz="800" dirty="0"/>
            </a:br>
            <a:r>
              <a:rPr lang="en-CA" sz="800" dirty="0"/>
              <a:t>      "Tags": "2",</a:t>
            </a:r>
            <a:br>
              <a:rPr lang="en-CA" sz="800" dirty="0"/>
            </a:br>
            <a:r>
              <a:rPr lang="en-CA" sz="800" dirty="0"/>
              <a:t>      "</a:t>
            </a:r>
            <a:r>
              <a:rPr lang="en-CA" sz="800" dirty="0" err="1"/>
              <a:t>outerLinkUrl</a:t>
            </a:r>
            <a:r>
              <a:rPr lang="en-CA" sz="800" dirty="0"/>
              <a:t>": "",</a:t>
            </a:r>
            <a:br>
              <a:rPr lang="en-CA" sz="800" dirty="0"/>
            </a:br>
            <a:r>
              <a:rPr lang="en-CA" sz="800" dirty="0"/>
              <a:t>      "</a:t>
            </a:r>
            <a:r>
              <a:rPr lang="en-CA" sz="800" dirty="0" err="1"/>
              <a:t>categoryName</a:t>
            </a:r>
            <a:r>
              <a:rPr lang="en-CA" sz="800" dirty="0"/>
              <a:t>":"NEWS",</a:t>
            </a:r>
            <a:br>
              <a:rPr lang="en-CA" sz="800" dirty="0"/>
            </a:br>
            <a:r>
              <a:rPr lang="en-CA" sz="800" dirty="0"/>
              <a:t>      "</a:t>
            </a:r>
            <a:r>
              <a:rPr lang="en-CA" sz="800" dirty="0" err="1"/>
              <a:t>postDate</a:t>
            </a:r>
            <a:r>
              <a:rPr lang="en-CA" sz="800" dirty="0"/>
              <a:t>": "Feb 2, 2019",</a:t>
            </a:r>
            <a:br>
              <a:rPr lang="en-CA" sz="800" dirty="0"/>
            </a:br>
            <a:r>
              <a:rPr lang="en-CA" sz="800" dirty="0"/>
              <a:t>      "</a:t>
            </a:r>
            <a:r>
              <a:rPr lang="en-CA" sz="800" dirty="0" err="1"/>
              <a:t>postTitle</a:t>
            </a:r>
            <a:r>
              <a:rPr lang="en-CA" sz="800" dirty="0"/>
              <a:t>": "FOR THE LOVE OF THE KILL FOR THE LOVE OF THE KILL FOR THE LOVE OF THE KILL FOR THE LOVE OF THE KILL",</a:t>
            </a:r>
            <a:br>
              <a:rPr lang="en-CA" sz="800" dirty="0"/>
            </a:br>
            <a:r>
              <a:rPr lang="en-CA" sz="800" dirty="0"/>
              <a:t>      "</a:t>
            </a:r>
            <a:r>
              <a:rPr lang="en-CA" sz="800" dirty="0" err="1"/>
              <a:t>postContent</a:t>
            </a:r>
            <a:r>
              <a:rPr lang="en-CA" sz="800" dirty="0"/>
              <a:t>": "Is your love for battle greater than all others?"</a:t>
            </a:r>
            <a:br>
              <a:rPr lang="en-CA" sz="800" dirty="0"/>
            </a:br>
            <a:r>
              <a:rPr lang="en-CA" sz="800" dirty="0"/>
              <a:t>    },</a:t>
            </a:r>
            <a:br>
              <a:rPr lang="en-CA" sz="800" dirty="0"/>
            </a:br>
            <a:r>
              <a:rPr lang="en-CA" sz="800" dirty="0"/>
              <a:t>],</a:t>
            </a:r>
            <a:br>
              <a:rPr lang="en-CA" sz="800" dirty="0"/>
            </a:br>
            <a:r>
              <a:rPr lang="en-CA" sz="800" dirty="0"/>
              <a:t>  "</a:t>
            </a:r>
            <a:r>
              <a:rPr lang="en-CA" sz="800" dirty="0" err="1"/>
              <a:t>ResultCode</a:t>
            </a:r>
            <a:r>
              <a:rPr lang="en-CA" sz="800" dirty="0"/>
              <a:t>": [</a:t>
            </a:r>
            <a:br>
              <a:rPr lang="en-CA" sz="800" dirty="0"/>
            </a:br>
            <a:r>
              <a:rPr lang="en-CA" sz="800" dirty="0"/>
              <a:t>    {</a:t>
            </a:r>
            <a:br>
              <a:rPr lang="en-CA" sz="800" dirty="0"/>
            </a:br>
            <a:r>
              <a:rPr lang="en-CA" sz="800" dirty="0"/>
              <a:t>      "Code": "10000"</a:t>
            </a:r>
            <a:br>
              <a:rPr lang="en-CA" sz="800" dirty="0"/>
            </a:br>
            <a:r>
              <a:rPr lang="en-CA" sz="800" dirty="0"/>
              <a:t>    }</a:t>
            </a:r>
            <a:br>
              <a:rPr lang="en-CA" sz="800" dirty="0"/>
            </a:br>
            <a:r>
              <a:rPr lang="en-CA" sz="800" dirty="0"/>
              <a:t>  ]</a:t>
            </a:r>
            <a:br>
              <a:rPr lang="en-CA" sz="800" dirty="0"/>
            </a:br>
            <a:r>
              <a:rPr lang="en-CA" sz="800" dirty="0"/>
              <a:t>}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415604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2B574F-94F3-1349-8EDB-14F4DC0B2146}"/>
              </a:ext>
            </a:extLst>
          </p:cNvPr>
          <p:cNvSpPr txBox="1"/>
          <p:nvPr/>
        </p:nvSpPr>
        <p:spPr>
          <a:xfrm>
            <a:off x="327103" y="250868"/>
            <a:ext cx="10667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altLang="ko-KR" sz="1200" b="1" dirty="0"/>
              <a:t>Display Demo</a:t>
            </a:r>
            <a:endParaRPr lang="en-US" sz="12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BC69C2-AB2F-A74A-A5F4-80F44D8BD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9972" y="527867"/>
            <a:ext cx="5854700" cy="2921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ADD9B12-545F-BE48-8B69-057E6AF95A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5774" y="3771703"/>
            <a:ext cx="5829300" cy="29083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848971B-390B-D148-BD5F-1834AD6382E9}"/>
              </a:ext>
            </a:extLst>
          </p:cNvPr>
          <p:cNvSpPr txBox="1"/>
          <p:nvPr/>
        </p:nvSpPr>
        <p:spPr>
          <a:xfrm>
            <a:off x="5403028" y="102663"/>
            <a:ext cx="5979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100" dirty="0"/>
              <a:t>Tags</a:t>
            </a:r>
            <a:endParaRPr lang="en-US" sz="11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AB7B1B-873D-5E48-A599-11FD51CB25A8}"/>
              </a:ext>
            </a:extLst>
          </p:cNvPr>
          <p:cNvSpPr txBox="1"/>
          <p:nvPr/>
        </p:nvSpPr>
        <p:spPr>
          <a:xfrm>
            <a:off x="742622" y="1099662"/>
            <a:ext cx="17355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/>
              <a:t>Featured / Featured image</a:t>
            </a:r>
            <a:endParaRPr lang="en-US" sz="11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BA7CA1-39E8-B049-9F62-40CE6E0FA63A}"/>
              </a:ext>
            </a:extLst>
          </p:cNvPr>
          <p:cNvSpPr txBox="1"/>
          <p:nvPr/>
        </p:nvSpPr>
        <p:spPr>
          <a:xfrm>
            <a:off x="701735" y="2552248"/>
            <a:ext cx="20823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상세정보 링크 </a:t>
            </a:r>
            <a:r>
              <a:rPr lang="en-US" altLang="ko-KR" sz="1100" dirty="0"/>
              <a:t>/</a:t>
            </a:r>
            <a:r>
              <a:rPr lang="ko-KR" altLang="en-US" sz="1100" dirty="0"/>
              <a:t> </a:t>
            </a:r>
            <a:endParaRPr lang="en-CA" altLang="ko-KR" sz="1100" dirty="0"/>
          </a:p>
          <a:p>
            <a:r>
              <a:rPr lang="ko-KR" altLang="en-US" sz="1100" dirty="0"/>
              <a:t>외부링크시에는 나타나지 않음</a:t>
            </a:r>
            <a:endParaRPr lang="en-US" sz="11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A8BDFF7-6346-6D40-A534-ECC693FE3069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2478204" y="1230467"/>
            <a:ext cx="2026889" cy="553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7AC7E6C-5656-954D-B9A9-18F680A16632}"/>
              </a:ext>
            </a:extLst>
          </p:cNvPr>
          <p:cNvCxnSpPr/>
          <p:nvPr/>
        </p:nvCxnSpPr>
        <p:spPr>
          <a:xfrm flipH="1">
            <a:off x="4586868" y="364273"/>
            <a:ext cx="1115122" cy="535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535B8CC-EB6F-8B41-80AC-54643D8D8C03}"/>
              </a:ext>
            </a:extLst>
          </p:cNvPr>
          <p:cNvCxnSpPr>
            <a:stCxn id="9" idx="2"/>
          </p:cNvCxnSpPr>
          <p:nvPr/>
        </p:nvCxnSpPr>
        <p:spPr>
          <a:xfrm>
            <a:off x="5701990" y="364273"/>
            <a:ext cx="358434" cy="585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91B0267-DC6D-3E4E-8BC0-9449D2D43EEF}"/>
              </a:ext>
            </a:extLst>
          </p:cNvPr>
          <p:cNvCxnSpPr>
            <a:stCxn id="11" idx="3"/>
          </p:cNvCxnSpPr>
          <p:nvPr/>
        </p:nvCxnSpPr>
        <p:spPr>
          <a:xfrm>
            <a:off x="2784088" y="2767692"/>
            <a:ext cx="2107580" cy="72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6926C2D-0A33-244A-8DA5-A5D070C7E523}"/>
              </a:ext>
            </a:extLst>
          </p:cNvPr>
          <p:cNvSpPr txBox="1"/>
          <p:nvPr/>
        </p:nvSpPr>
        <p:spPr>
          <a:xfrm>
            <a:off x="9291635" y="938299"/>
            <a:ext cx="9637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 err="1"/>
              <a:t>CategoryName</a:t>
            </a:r>
            <a:endParaRPr lang="en-US" sz="1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30C6C26-D38A-7F4D-BC77-18B73E630AB2}"/>
              </a:ext>
            </a:extLst>
          </p:cNvPr>
          <p:cNvSpPr txBox="1"/>
          <p:nvPr/>
        </p:nvSpPr>
        <p:spPr>
          <a:xfrm>
            <a:off x="9310870" y="1583971"/>
            <a:ext cx="6383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err="1"/>
              <a:t>PostTitle</a:t>
            </a:r>
            <a:endParaRPr lang="en-US" sz="1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A0ABCA6-67B2-854A-B131-75EB8FFDE657}"/>
              </a:ext>
            </a:extLst>
          </p:cNvPr>
          <p:cNvSpPr txBox="1"/>
          <p:nvPr/>
        </p:nvSpPr>
        <p:spPr>
          <a:xfrm>
            <a:off x="9291635" y="1261135"/>
            <a:ext cx="6575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err="1"/>
              <a:t>PostDate</a:t>
            </a:r>
            <a:endParaRPr lang="en-US" sz="1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72B863D-0484-644A-BD03-0795B98DD601}"/>
              </a:ext>
            </a:extLst>
          </p:cNvPr>
          <p:cNvSpPr txBox="1"/>
          <p:nvPr/>
        </p:nvSpPr>
        <p:spPr>
          <a:xfrm>
            <a:off x="9291635" y="545903"/>
            <a:ext cx="7681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err="1"/>
              <a:t>NormalImg</a:t>
            </a:r>
            <a:endParaRPr lang="en-US" sz="1000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87B275B-1649-6C46-A78F-9D104E033E5B}"/>
              </a:ext>
            </a:extLst>
          </p:cNvPr>
          <p:cNvCxnSpPr>
            <a:stCxn id="27" idx="1"/>
          </p:cNvCxnSpPr>
          <p:nvPr/>
        </p:nvCxnSpPr>
        <p:spPr>
          <a:xfrm flipH="1">
            <a:off x="7337502" y="669014"/>
            <a:ext cx="1954133" cy="515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522A875-BA55-944D-B30C-C0D5A2B3B3D9}"/>
              </a:ext>
            </a:extLst>
          </p:cNvPr>
          <p:cNvCxnSpPr>
            <a:stCxn id="24" idx="1"/>
          </p:cNvCxnSpPr>
          <p:nvPr/>
        </p:nvCxnSpPr>
        <p:spPr>
          <a:xfrm flipH="1">
            <a:off x="6060424" y="1061410"/>
            <a:ext cx="3231211" cy="645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9D89F0E-3D02-3D42-9AA6-400E6443BA60}"/>
              </a:ext>
            </a:extLst>
          </p:cNvPr>
          <p:cNvCxnSpPr>
            <a:stCxn id="26" idx="1"/>
          </p:cNvCxnSpPr>
          <p:nvPr/>
        </p:nvCxnSpPr>
        <p:spPr>
          <a:xfrm flipH="1">
            <a:off x="6527180" y="1384246"/>
            <a:ext cx="2764455" cy="399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80E78A7-E40E-5244-8250-CEC1EA645874}"/>
              </a:ext>
            </a:extLst>
          </p:cNvPr>
          <p:cNvCxnSpPr>
            <a:stCxn id="25" idx="1"/>
          </p:cNvCxnSpPr>
          <p:nvPr/>
        </p:nvCxnSpPr>
        <p:spPr>
          <a:xfrm flipH="1">
            <a:off x="7173951" y="1707082"/>
            <a:ext cx="2136919" cy="225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7AA1E8A-22D8-EC42-A5C2-FD241317F27C}"/>
              </a:ext>
            </a:extLst>
          </p:cNvPr>
          <p:cNvSpPr txBox="1"/>
          <p:nvPr/>
        </p:nvSpPr>
        <p:spPr>
          <a:xfrm>
            <a:off x="9350339" y="2352193"/>
            <a:ext cx="23230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일반링크시에는 화살표아이콘</a:t>
            </a:r>
            <a:r>
              <a:rPr lang="en-US" altLang="ko-KR" sz="1000" dirty="0"/>
              <a:t>/</a:t>
            </a:r>
          </a:p>
          <a:p>
            <a:r>
              <a:rPr lang="ko-KR" altLang="en-US" sz="1000" dirty="0"/>
              <a:t>외부링크시에는 링크 아이콘으로 표시</a:t>
            </a:r>
            <a:endParaRPr lang="en-US" sz="1000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7B68C45-B5D0-3448-A2DE-D6E97B14891E}"/>
              </a:ext>
            </a:extLst>
          </p:cNvPr>
          <p:cNvCxnSpPr>
            <a:stCxn id="36" idx="1"/>
          </p:cNvCxnSpPr>
          <p:nvPr/>
        </p:nvCxnSpPr>
        <p:spPr>
          <a:xfrm flipH="1" flipV="1">
            <a:off x="7553093" y="2074127"/>
            <a:ext cx="1797246" cy="478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723EF77-50DB-C74C-A80E-774354C483AD}"/>
              </a:ext>
            </a:extLst>
          </p:cNvPr>
          <p:cNvCxnSpPr>
            <a:stCxn id="36" idx="2"/>
          </p:cNvCxnSpPr>
          <p:nvPr/>
        </p:nvCxnSpPr>
        <p:spPr>
          <a:xfrm flipH="1">
            <a:off x="7590263" y="2752303"/>
            <a:ext cx="2921612" cy="3113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100B5C4-F600-E54B-BDA0-DF936E090567}"/>
              </a:ext>
            </a:extLst>
          </p:cNvPr>
          <p:cNvCxnSpPr>
            <a:stCxn id="11" idx="2"/>
          </p:cNvCxnSpPr>
          <p:nvPr/>
        </p:nvCxnSpPr>
        <p:spPr>
          <a:xfrm>
            <a:off x="1742912" y="2983135"/>
            <a:ext cx="3252834" cy="3068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7183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23903B-65DD-CD42-BB34-0A8161265B4C}"/>
              </a:ext>
            </a:extLst>
          </p:cNvPr>
          <p:cNvSpPr txBox="1"/>
          <p:nvPr/>
        </p:nvSpPr>
        <p:spPr>
          <a:xfrm>
            <a:off x="327103" y="250868"/>
            <a:ext cx="28440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b="1" dirty="0"/>
              <a:t>JSON</a:t>
            </a:r>
            <a:r>
              <a:rPr lang="en-US" sz="1200" b="1" dirty="0"/>
              <a:t> </a:t>
            </a:r>
            <a:r>
              <a:rPr lang="ko-KR" altLang="en-US" sz="1200" b="1" dirty="0"/>
              <a:t>파일 이미지등록을 위한 폴더 구조</a:t>
            </a:r>
            <a:endParaRPr lang="en-US" sz="12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34D9FF-79C2-4646-9781-C5091C2F0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27" y="585285"/>
            <a:ext cx="5288532" cy="5313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947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400</Words>
  <Application>Microsoft Macintosh PowerPoint</Application>
  <PresentationFormat>Widescreen</PresentationFormat>
  <Paragraphs>70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맑은 고딕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VGA II</dc:creator>
  <cp:lastModifiedBy>Microsoft VGA II</cp:lastModifiedBy>
  <cp:revision>6</cp:revision>
  <dcterms:created xsi:type="dcterms:W3CDTF">2019-03-05T22:22:10Z</dcterms:created>
  <dcterms:modified xsi:type="dcterms:W3CDTF">2019-03-06T00:54:19Z</dcterms:modified>
</cp:coreProperties>
</file>