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cc473ae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cc473ae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cc473ae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cc473ae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cc473ae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cc473ae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cc473ae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cc473ae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c473ae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c473ae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gilemanifesto.org/" TargetMode="External"/><Relationship Id="rId4" Type="http://schemas.openxmlformats.org/officeDocument/2006/relationships/hyperlink" Target="https://scrumguides.org/scrum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Agile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ChadaTech’s Change from Waterfall to Scrum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011" y="3313925"/>
            <a:ext cx="1225974" cy="16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Master: Facilitates the process, removes impediments, and ensures adherence to Scrum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Owner: Manages the product backlog and communicates business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Team: Team responsible for delivering product increments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these roles play a part in ensuring there is accountability, collaboration, and that the product remains in alignment with business goals.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701" y="3405500"/>
            <a:ext cx="1022300" cy="15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Planning: Team selects user stories for the coming spring and plans how to deliver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Standups: Short, daily meetings to ensure everything is on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Review: A demo of the completed work for stakeholder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Retrospective: A review of what went well and what needs to be </a:t>
            </a:r>
            <a:r>
              <a:rPr lang="en"/>
              <a:t>improved</a:t>
            </a:r>
            <a:r>
              <a:rPr lang="en"/>
              <a:t> 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87" y="2845750"/>
            <a:ext cx="2772426" cy="2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Linear: Each phase must be completed before moving to the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 Lack of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Contrast: Agile allows for more flexibility, with constant feedback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01" y="2242925"/>
            <a:ext cx="4009999" cy="26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or Agile??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Waterfall: Best for projects with well-defined requirements and little room for changes to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Agile: Great for projects with evolving requirements, where customer feedback and flexibility is crucial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Travel project, Agile was the better approach due to the evolving nature of customer needs.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75" y="3165225"/>
            <a:ext cx="2495725" cy="1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Beck, K., Beedle, M., van Bennekum, A., Cockburn, A., Cunningham, W., Fowler, M., ... &amp; Thomas, D. (2001). Manifesto for Agile Software Development. Retrieved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https://agilemanifesto.org/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Schwaber, K., &amp; Sutherland, J. (2020). The Scrum Guide: The Definitive Guide to Scrum: The Rules of the Game. Scrum.org. Retrieved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https://scrumguides.org/scrum-guide.html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Pressman, R. S. (2020). Software Engineering: A Practitioner's Approach (9th ed.). McGraw-Hill Education.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Sommerville, I. (2016). Software Engineering (10th ed.). Pearson.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