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80" r:id="rId5"/>
    <p:sldId id="286" r:id="rId6"/>
    <p:sldId id="281" r:id="rId7"/>
    <p:sldId id="283" r:id="rId8"/>
    <p:sldId id="28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E1BB1E-E5C6-4F91-B69C-B58D94F70268}" v="931" dt="2020-04-26T04:02:33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>
        <p:scale>
          <a:sx n="100" d="100"/>
          <a:sy n="100" d="100"/>
        </p:scale>
        <p:origin x="-178" y="-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List Making and Sorting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5792B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By Brandon Roberts</a:t>
            </a:r>
          </a:p>
          <a:p>
            <a:pPr algn="l"/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5792B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Obstacles I faced along the way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CD4286B-DDC2-43DA-A7C0-26F4CE811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First coming up with an idea that wasn't too large for the amount of time we had to do it.</a:t>
            </a:r>
          </a:p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Planning my idea when I just wanted to jump in and code.</a:t>
            </a:r>
          </a:p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Creating and doing tests as it is something I need to get better with</a:t>
            </a:r>
          </a:p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Finding gems that suited my app</a:t>
            </a:r>
          </a:p>
        </p:txBody>
      </p:sp>
    </p:spTree>
    <p:extLst>
      <p:ext uri="{BB962C8B-B14F-4D97-AF65-F5344CB8AC3E}">
        <p14:creationId xmlns:p14="http://schemas.microsoft.com/office/powerpoint/2010/main" val="54886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Improvements and Future Development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BD88804C-6AA9-4175-9AF9-C72E5B0EE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Further planning and testing would have helped quite a bit but it is something I need to get better with.</a:t>
            </a:r>
          </a:p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Polishing the overall look of the app.</a:t>
            </a:r>
          </a:p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There are a few ideas I wanted to add after I was done but I felt I didn't have time.</a:t>
            </a:r>
          </a:p>
        </p:txBody>
      </p:sp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277" y="279692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75446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277" y="279692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Thank you for listening!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4749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D3E5F-A858-4803-8D7F-D7CF74D830C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3E79959-1E03-4D54-847F-BB3B963F58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0E0702-2B1A-4A30-9B38-52D060544D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SlateVTI</vt:lpstr>
      <vt:lpstr>List Making and Sorting App</vt:lpstr>
      <vt:lpstr>Obstacles I faced along the way</vt:lpstr>
      <vt:lpstr>Improvements and Future Development</vt:lpstr>
      <vt:lpstr>Any questions?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87</cp:revision>
  <dcterms:created xsi:type="dcterms:W3CDTF">2020-02-10T07:10:26Z</dcterms:created>
  <dcterms:modified xsi:type="dcterms:W3CDTF">2020-04-26T04:02:54Z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