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7A78-0C90-46DE-9940-22330DBA29F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9616440" cy="3566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 Team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August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2019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FAll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Semester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CSCI U210, 310, 321, and 511 course skills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as a team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for Senior Seminar Class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fun working as a computer scientist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Includes: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circuitry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using assembly language or others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as you work on this project keep: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U-tube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Successes and Failures</a:t>
            </a:r>
          </a:p>
        </p:txBody>
      </p:sp>
    </p:spTree>
    <p:extLst>
      <p:ext uri="{BB962C8B-B14F-4D97-AF65-F5344CB8AC3E}">
        <p14:creationId xmlns:p14="http://schemas.microsoft.com/office/powerpoint/2010/main" val="18695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154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5734"/>
            <a:ext cx="8686799" cy="45550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as an individual your desired type of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 group of about 2 or 3 and agree on a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proposal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in Blackboard Word format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 August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at the beginning of the class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Team Members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software and Parts you will use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software and Parts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plan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 will provide feedback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at proper level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met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5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916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Midterm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783336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Written Report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Thursday, October 3,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5 PM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completed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in progress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completed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completed Date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of Status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present in class everyday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progress and approach with Instructor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31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 Presentation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15 minutes (~15 slides)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Emailed to Instructor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 Nov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and Dec 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Topics: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Project Description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Project</a:t>
            </a:r>
          </a:p>
          <a:p>
            <a:pPr lvl="3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8534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 December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5 PM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Blackboard Website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in MS Word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version of presentation but with addition detailed description and diagrams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individuals times spent on the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 and Videos of your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80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5183</TotalTime>
  <Words>303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511 Team Project</vt:lpstr>
      <vt:lpstr>Objective</vt:lpstr>
      <vt:lpstr>Rules</vt:lpstr>
      <vt:lpstr>Documenting</vt:lpstr>
      <vt:lpstr>Proposal Requirements</vt:lpstr>
      <vt:lpstr>Requirements Midterm</vt:lpstr>
      <vt:lpstr>Final Presentation Requirements</vt:lpstr>
      <vt:lpstr>Final Report Requirements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303 Team Project</dc:title>
  <dc:creator>JimMel</dc:creator>
  <cp:lastModifiedBy>MAJUMDER, AKM JAHANGIR</cp:lastModifiedBy>
  <cp:revision>47</cp:revision>
  <dcterms:created xsi:type="dcterms:W3CDTF">2015-10-20T12:51:35Z</dcterms:created>
  <dcterms:modified xsi:type="dcterms:W3CDTF">2019-08-21T15:19:36Z</dcterms:modified>
</cp:coreProperties>
</file>