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7" r:id="rId6"/>
    <p:sldId id="257" r:id="rId7"/>
    <p:sldId id="258" r:id="rId8"/>
    <p:sldId id="259" r:id="rId9"/>
    <p:sldId id="261" r:id="rId10"/>
    <p:sldId id="260" r:id="rId11"/>
    <p:sldId id="262" r:id="rId12"/>
    <p:sldId id="263" r:id="rId13"/>
    <p:sldId id="264" r:id="rId14"/>
    <p:sldId id="269" r:id="rId15"/>
    <p:sldId id="265" r:id="rId16"/>
    <p:sldId id="266" r:id="rId17"/>
    <p:sldId id="267" r:id="rId18"/>
    <p:sldId id="270" r:id="rId19"/>
    <p:sldId id="268" r:id="rId20"/>
    <p:sldId id="272" r:id="rId21"/>
    <p:sldId id="275" r:id="rId22"/>
    <p:sldId id="273" r:id="rId23"/>
    <p:sldId id="274" r:id="rId24"/>
    <p:sldId id="271" r:id="rId25"/>
    <p:sldId id="276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2125E-4A7A-41A5-83C9-036CCA5007C4}" v="5" dt="2024-12-05T02:40:40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4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BBC0-549B-44E8-E53E-546536CC7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E00CE-8A84-BA65-ECFE-57B5C2F3B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05262-FBB0-B287-82E5-42089974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DE55-4FDB-03DC-46EF-59B3CB3B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F0EEA-DFA7-630C-EDEA-474031A0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15F7-C7BA-EF14-B45F-6BB7764A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C4AE3-B4CD-011A-5F7B-D1C44AFDC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AAD7-5845-0BCD-652D-037B5E0E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F60BD-B852-208B-6043-D8B98B98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41C8D-CD8C-E579-DB23-0C2A82F8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E2EB7-0058-1F73-94CF-AE3544E14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6391E-97C1-3D1E-DAA4-6D61B5A1A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54BDC-41DD-B9AA-CF57-444641D7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1C5E-1384-5CEC-797A-7F13D1D0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DE5B2-FCA3-62AB-5EC2-7D738C1E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4E9D-09CC-97ED-B946-EC07AE69B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2A63D-BB6D-756C-212A-CB3A2E068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E69FB-AB63-1B79-4DC9-C89633B3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7D3C9-3195-9B6C-801B-54D3E4C8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4E708-DC85-4344-3ADA-DAE21775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5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D098-FB4E-4CFB-F007-697C40AD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F60BF-23D0-36F1-4168-4A03E388C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68DE6-700A-2C44-03D8-16FAFE83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036F-FCFD-E8FA-6F38-C1DBEFC4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FC4B3-0D56-F629-A308-E8BC1D7A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DA32-F6A7-EA8D-AE6B-7E243880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A974-7CFD-FB89-7F7A-57C84F524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A457D-6CE1-F281-3D27-61269342E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997CE-FEC6-473A-8E97-ECFA24A0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18F94-38F9-982E-7F8E-0C5090A8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CAB30-C11B-F0FC-6BB7-1B89CBA4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6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8A3ED-5242-1EA4-887D-192A64B2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FAAF1-07ED-6A51-7AC2-FA72BB95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28E5E-ABAE-7E15-C86F-B6EE5E609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0BAF3-BC7E-98B8-F280-EDABA281A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DDB13-BE66-8A88-2B01-F49B306E8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BE521-226B-D23E-B456-FD57A23E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517F7-B9E3-6BBA-7185-60EC0455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6C5A8-BCB2-5568-E68F-34222C0D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6AFE-8B6A-F7B1-1F65-67F21B2C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FC755-4888-3D30-DC7D-DD5D865C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96FD2-DC4C-1938-5A79-6C0BD274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85745-6A99-43B5-725A-4D33DA0B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2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3BD1C-E55B-FC37-AC1D-D7D8C7C8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0020D-9895-E6D1-A201-B7342EBF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F421A-3FA5-60E2-2317-ADE15A9F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7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9046-A591-69D2-76A9-4140AF14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8470-DE81-6052-60A9-2CCA12D3E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6367F-2F73-6D82-B7CB-3CDAE2E0A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1034B-EC5E-D416-001E-CFFB722F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1CA24-A05F-7503-CE0E-26995D83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AF347-9951-ABE6-D18F-3BC686A1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9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2D9B-6D6E-2168-1B52-FCB75005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C95FF-8EAF-4EDE-9FAF-CF955684F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FC95D-981E-6FE3-86F1-6AADE2FB1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DC09C-783A-E3D5-FB14-CE0AC9C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D6716-FF93-0AAE-439C-47EA7A18A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90798-EA32-483F-A985-A2012027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89A4E-DA86-93EB-CD37-D315C5D1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1A6DF-9D72-050A-140C-27B0C04F5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3FDAF-DE87-8655-7591-3F4DB9A62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5B6EA-5D29-464D-98E8-FE646352BE9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3CF5-7ECB-7C4D-9C02-D938E5846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7BC9-1D07-5F8C-864D-DA9347917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0BB32-C805-4EB6-B97B-9E397484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5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15F12-2FA2-B169-8E8D-3B2643ED6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Salary Prediction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49F00-0581-EF48-405D-656D37303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Brandon Lin</a:t>
            </a:r>
            <a:endParaRPr lang="en-US"/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0CCE07D9-0768-E904-850F-114E92C42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3EAE0CD9-273C-4C47-9D66-E52CA0E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5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A2A12-48DF-C86A-7912-9A25DBB4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-10751"/>
            <a:ext cx="9417820" cy="68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39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C237-9F70-1907-D7DB-C2150BC78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Pay Gap?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B9C76-F704-5AF6-75C3-A28B3FEE8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there a reason for a discrepancy in pay?</a:t>
            </a:r>
          </a:p>
        </p:txBody>
      </p:sp>
    </p:spTree>
    <p:extLst>
      <p:ext uri="{BB962C8B-B14F-4D97-AF65-F5344CB8AC3E}">
        <p14:creationId xmlns:p14="http://schemas.microsoft.com/office/powerpoint/2010/main" val="3095005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29F40-E2E5-0D7B-9624-DB10E1A0D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1" y="0"/>
            <a:ext cx="114609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5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933FDF-3F8B-1CB5-EF3D-057C3C8B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49" y="4047"/>
            <a:ext cx="11500701" cy="68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7686C8-B057-349F-59A2-BDB09BD7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37" y="752454"/>
            <a:ext cx="5332763" cy="53530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93B1FA-9101-EC46-D3D3-587ECC2F4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52454"/>
            <a:ext cx="5339418" cy="5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81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4D95-9FA8-5C5C-C60E-B7EA02D6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5AD34-ECBD-EBB5-3BAC-9EC2DE4BE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to analyze correlation formally</a:t>
            </a:r>
          </a:p>
        </p:txBody>
      </p:sp>
    </p:spTree>
    <p:extLst>
      <p:ext uri="{BB962C8B-B14F-4D97-AF65-F5344CB8AC3E}">
        <p14:creationId xmlns:p14="http://schemas.microsoft.com/office/powerpoint/2010/main" val="399854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75981C-E4D5-C22F-9A9C-CF9795D7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96" y="0"/>
            <a:ext cx="10517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5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5568-6284-53D4-9636-849C87FB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Models and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109B-35F1-4CA0-AF16-4D3BC315F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the predictive models used </a:t>
            </a:r>
          </a:p>
        </p:txBody>
      </p:sp>
    </p:spTree>
    <p:extLst>
      <p:ext uri="{BB962C8B-B14F-4D97-AF65-F5344CB8AC3E}">
        <p14:creationId xmlns:p14="http://schemas.microsoft.com/office/powerpoint/2010/main" val="3607734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1F12-6A54-C213-027B-7B88DBC5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1C45F-5BAF-9FFA-96C9-D7668F47E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17C11-E7C0-94FE-0D05-473B77EA08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Overview: A linear regression technique enhanced with L2 regularization to shrink coefficients and prevent overfitting.</a:t>
            </a:r>
          </a:p>
          <a:p>
            <a:r>
              <a:rPr lang="en-US" dirty="0"/>
              <a:t>Adds the squared magnitude of the coefficients (multiplied by a penalty term, λ) to the loss function.</a:t>
            </a:r>
          </a:p>
          <a:p>
            <a:r>
              <a:rPr lang="en-US" dirty="0"/>
              <a:t>Polynomial features was added to help the model deal with non-linear patterns.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570E7-6FA9-50BC-BD8C-CFC526706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 Regressor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0C153-DADA-3F99-69F2-57B1D03D762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Overview: Random Forest Regressor builds multiple decision trees during training and averages their predictions, improving accuracy and reducing variance (Ensemble Method)</a:t>
            </a:r>
          </a:p>
          <a:p>
            <a:r>
              <a:rPr lang="en-US" dirty="0"/>
              <a:t>Uses Bootstrap Sampling to prevent overfitting. (Bagging)</a:t>
            </a:r>
          </a:p>
        </p:txBody>
      </p:sp>
    </p:spTree>
    <p:extLst>
      <p:ext uri="{BB962C8B-B14F-4D97-AF65-F5344CB8AC3E}">
        <p14:creationId xmlns:p14="http://schemas.microsoft.com/office/powerpoint/2010/main" val="4004295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205C-0085-AD3A-3AD9-4461E9CC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5E861-533E-58C6-7B67-E85A42840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Ridge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5F408-C739-8942-74F6-D5B4293560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Mean Absolute Error (MAE): 0.35567413963390565</a:t>
            </a:r>
          </a:p>
          <a:p>
            <a:r>
              <a:rPr lang="en-US" dirty="0"/>
              <a:t>Mean Squared Error (MSE): 0.20758432457804746</a:t>
            </a:r>
          </a:p>
          <a:p>
            <a:r>
              <a:rPr lang="en-US" dirty="0"/>
              <a:t>R² Score: 0.797155866570255</a:t>
            </a:r>
          </a:p>
          <a:p>
            <a:r>
              <a:rPr lang="en-US" dirty="0"/>
              <a:t>R² Score was used because it is an easily understandable metric that indicates how well a model and its features explain the variance of the target variable.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93B10-76C4-EECC-D7C1-6CF1715CE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Random Forest Regressor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7D46E-25F9-283F-F95E-36FBDA7DA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0013" cy="36845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Mean Absolute Error (MAE): 0.2032429930400899</a:t>
            </a:r>
          </a:p>
          <a:p>
            <a:r>
              <a:rPr lang="en-US" dirty="0"/>
              <a:t>Mean Squared Error (MSE): 0.10644569797550738</a:t>
            </a:r>
          </a:p>
          <a:p>
            <a:r>
              <a:rPr lang="en-US" dirty="0"/>
              <a:t>R² Score: 0.895984991125628</a:t>
            </a:r>
          </a:p>
          <a:p>
            <a:r>
              <a:rPr lang="en-US" dirty="0"/>
              <a:t>R²Score generally does not capture complex non-linear relationships so MSE is also used to account for that.</a:t>
            </a:r>
          </a:p>
          <a:p>
            <a:r>
              <a:rPr lang="en-US" dirty="0"/>
              <a:t>R² Scores too close to 1 can indicate overfitting.</a:t>
            </a:r>
          </a:p>
          <a:p>
            <a:r>
              <a:rPr lang="en-US" dirty="0"/>
              <a:t>0.9 could indicate overfitting; therefore, residual plots should be examined.</a:t>
            </a:r>
          </a:p>
        </p:txBody>
      </p:sp>
    </p:spTree>
    <p:extLst>
      <p:ext uri="{BB962C8B-B14F-4D97-AF65-F5344CB8AC3E}">
        <p14:creationId xmlns:p14="http://schemas.microsoft.com/office/powerpoint/2010/main" val="151864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27483B-14B0-8692-0E73-DB4320C3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13B32-D261-72C3-27EE-B61A48DA3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 two predictive models to estimate an individual’s salary based on selected personal and professional attributes.</a:t>
            </a:r>
          </a:p>
        </p:txBody>
      </p:sp>
      <p:pic>
        <p:nvPicPr>
          <p:cNvPr id="7" name="Graphic 6" descr="File HTML">
            <a:extLst>
              <a:ext uri="{FF2B5EF4-FFF2-40B4-BE49-F238E27FC236}">
                <a16:creationId xmlns:a16="http://schemas.microsoft.com/office/drawing/2014/main" id="{DA8ACC1A-2958-2D73-B319-F14157291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File HTML">
            <a:extLst>
              <a:ext uri="{FF2B5EF4-FFF2-40B4-BE49-F238E27FC236}">
                <a16:creationId xmlns:a16="http://schemas.microsoft.com/office/drawing/2014/main" id="{B5EB5E58-9451-45B6-9003-53DBA715E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83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7B1F7F62-D77D-53C6-84E9-257940191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0"/>
            <a:ext cx="574833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484B18-550F-C511-A9E4-569DB2530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47" y="45"/>
            <a:ext cx="5748337" cy="3428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D79615-EA90-0DC5-7336-8A46C15E2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679" y="3429091"/>
            <a:ext cx="5748337" cy="34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22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E4D8789-F646-67BD-D266-38332A86E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0"/>
            <a:ext cx="57689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8434908-EE26-32D6-6D10-C029B41B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" y="3429000"/>
            <a:ext cx="58269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8A120A2-616C-0F4C-25A4-F9F39C55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576897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179323-53C0-9983-8890-264E53DD3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263" y="3429000"/>
            <a:ext cx="582665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9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D4E0-50AB-4564-1E45-80CF3854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A7F2E-AF28-2016-814A-F97348065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Any Questions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6026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Several white paper cutout snowflakes, on a white background">
            <a:extLst>
              <a:ext uri="{FF2B5EF4-FFF2-40B4-BE49-F238E27FC236}">
                <a16:creationId xmlns:a16="http://schemas.microsoft.com/office/drawing/2014/main" id="{4F4ABE05-57D5-2F92-1040-8B9DFC30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962DD-1CBE-C943-ADE7-6950FF44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Any Other Questions?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3A78A-2ED1-9C5E-A8D9-71517C36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04400-5690-86D4-4045-5A1A07C0B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Thanks to all of you guys &amp; gals for attending my presentation.</a:t>
            </a:r>
          </a:p>
        </p:txBody>
      </p:sp>
      <p:pic>
        <p:nvPicPr>
          <p:cNvPr id="7" name="Graphic 6" descr="Thumbs Up Sign">
            <a:extLst>
              <a:ext uri="{FF2B5EF4-FFF2-40B4-BE49-F238E27FC236}">
                <a16:creationId xmlns:a16="http://schemas.microsoft.com/office/drawing/2014/main" id="{0040CA87-2677-CA56-442C-6CD4C5D91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606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F5FC-3E90-7C50-5041-3762962B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2344C-DD13-B438-C69A-0DDC8B567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overall spread of the data?</a:t>
            </a:r>
          </a:p>
        </p:txBody>
      </p:sp>
    </p:spTree>
    <p:extLst>
      <p:ext uri="{BB962C8B-B14F-4D97-AF65-F5344CB8AC3E}">
        <p14:creationId xmlns:p14="http://schemas.microsoft.com/office/powerpoint/2010/main" val="4071790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285F9B-C4D1-A4D5-6195-3B9878C8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9" y="0"/>
            <a:ext cx="5835471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F7F90B-7778-4918-2F93-4043E8A20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835471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147DF7-542E-074C-6585-DD56EB0A9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74" y="3429000"/>
            <a:ext cx="5456726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CFBB37-B965-F0EC-F5A4-CDD92994D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6096000" cy="341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1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B64769-FBF5-63DD-BD86-C8B53E39B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6" y="0"/>
            <a:ext cx="115916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61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2B24-FC00-6F33-2CB4-BCF7ADA7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B769E-A64C-CC36-92FC-D94B1D0B1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there any relationships that are meaningful?</a:t>
            </a:r>
          </a:p>
        </p:txBody>
      </p:sp>
    </p:spTree>
    <p:extLst>
      <p:ext uri="{BB962C8B-B14F-4D97-AF65-F5344CB8AC3E}">
        <p14:creationId xmlns:p14="http://schemas.microsoft.com/office/powerpoint/2010/main" val="404635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56ECF2-4269-CEFA-6C0A-CA6569FD7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2"/>
            <a:ext cx="12192000" cy="68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7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D2F3FC-A2B0-72CC-0E13-C427F03F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7"/>
            <a:ext cx="12192000" cy="681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2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CFD506-76E2-758F-E575-762C0B80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62"/>
            <a:ext cx="12192000" cy="68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0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F761F8B1E4740B8B85D45FDC36412" ma:contentTypeVersion="6" ma:contentTypeDescription="Create a new document." ma:contentTypeScope="" ma:versionID="785ac1fef3b297ebebdd4ee32b44d01f">
  <xsd:schema xmlns:xsd="http://www.w3.org/2001/XMLSchema" xmlns:xs="http://www.w3.org/2001/XMLSchema" xmlns:p="http://schemas.microsoft.com/office/2006/metadata/properties" xmlns:ns3="60b9187f-6d5b-4eee-8b20-a9baf126a4a8" targetNamespace="http://schemas.microsoft.com/office/2006/metadata/properties" ma:root="true" ma:fieldsID="fc1d69e4c780848dd4ffcd1232a0cc53" ns3:_="">
    <xsd:import namespace="60b9187f-6d5b-4eee-8b20-a9baf126a4a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b9187f-6d5b-4eee-8b20-a9baf126a4a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b9187f-6d5b-4eee-8b20-a9baf126a4a8" xsi:nil="true"/>
  </documentManagement>
</p:properties>
</file>

<file path=customXml/itemProps1.xml><?xml version="1.0" encoding="utf-8"?>
<ds:datastoreItem xmlns:ds="http://schemas.openxmlformats.org/officeDocument/2006/customXml" ds:itemID="{CBE88E6E-2049-4A69-8A2A-CABEBF5500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b9187f-6d5b-4eee-8b20-a9baf126a4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4A70AD-FFF6-455C-9D67-90DB56AE00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34236D-4BB3-4C84-AB0C-FE22EC2F8F67}">
  <ds:schemaRefs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60b9187f-6d5b-4eee-8b20-a9baf126a4a8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307</Words>
  <Application>Microsoft Office PowerPoint</Application>
  <PresentationFormat>Widescreen</PresentationFormat>
  <Paragraphs>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Salary Prediction Project</vt:lpstr>
      <vt:lpstr>Problem Statement</vt:lpstr>
      <vt:lpstr>Dataset Visualization</vt:lpstr>
      <vt:lpstr>PowerPoint Presentation</vt:lpstr>
      <vt:lpstr>PowerPoint Presentation</vt:lpstr>
      <vt:lpstr>Relationships</vt:lpstr>
      <vt:lpstr>PowerPoint Presentation</vt:lpstr>
      <vt:lpstr>PowerPoint Presentation</vt:lpstr>
      <vt:lpstr>PowerPoint Presentation</vt:lpstr>
      <vt:lpstr>PowerPoint Presentation</vt:lpstr>
      <vt:lpstr>Reverse Pay Gap?</vt:lpstr>
      <vt:lpstr>PowerPoint Presentation</vt:lpstr>
      <vt:lpstr>PowerPoint Presentation</vt:lpstr>
      <vt:lpstr>PowerPoint Presentation</vt:lpstr>
      <vt:lpstr>Heatmap</vt:lpstr>
      <vt:lpstr>PowerPoint Presentation</vt:lpstr>
      <vt:lpstr>Predictive Models and Performance</vt:lpstr>
      <vt:lpstr>Models</vt:lpstr>
      <vt:lpstr>Model and Performance</vt:lpstr>
      <vt:lpstr>PowerPoint Presentation</vt:lpstr>
      <vt:lpstr>PowerPoint Presentation</vt:lpstr>
      <vt:lpstr>End</vt:lpstr>
      <vt:lpstr>Any Other 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Lin</dc:creator>
  <cp:lastModifiedBy>Brandon Lin</cp:lastModifiedBy>
  <cp:revision>2</cp:revision>
  <dcterms:created xsi:type="dcterms:W3CDTF">2024-12-03T23:53:30Z</dcterms:created>
  <dcterms:modified xsi:type="dcterms:W3CDTF">2024-12-05T02:54:00Z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0x0101009BAF761F8B1E4740B8B85D45FDC36412</vt:lpwstr>
  </property>
</Properties>
</file>