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234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237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11293"/>
            <a:ext cx="5829300" cy="32149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50244"/>
            <a:ext cx="5143500" cy="222953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CEE-B027-4441-9667-DB11B0B45E26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0BC6-BFE5-4BCC-80B2-004F9D4A99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14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CEE-B027-4441-9667-DB11B0B45E26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0BC6-BFE5-4BCC-80B2-004F9D4A99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49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91651"/>
            <a:ext cx="1478756" cy="7825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91651"/>
            <a:ext cx="4350544" cy="7825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CEE-B027-4441-9667-DB11B0B45E26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0BC6-BFE5-4BCC-80B2-004F9D4A99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02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CEE-B027-4441-9667-DB11B0B45E26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0BC6-BFE5-4BCC-80B2-004F9D4A99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26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02212"/>
            <a:ext cx="5915025" cy="38412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79842"/>
            <a:ext cx="5915025" cy="202004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CEE-B027-4441-9667-DB11B0B45E26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0BC6-BFE5-4BCC-80B2-004F9D4A99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92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58255"/>
            <a:ext cx="2914650" cy="5859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58255"/>
            <a:ext cx="2914650" cy="5859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CEE-B027-4441-9667-DB11B0B45E26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0BC6-BFE5-4BCC-80B2-004F9D4A99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66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1653"/>
            <a:ext cx="5915025" cy="1784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63733"/>
            <a:ext cx="2901255" cy="110942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73153"/>
            <a:ext cx="2901255" cy="496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63733"/>
            <a:ext cx="2915543" cy="110942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73153"/>
            <a:ext cx="2915543" cy="496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CEE-B027-4441-9667-DB11B0B45E26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0BC6-BFE5-4BCC-80B2-004F9D4A99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38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CEE-B027-4441-9667-DB11B0B45E26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0BC6-BFE5-4BCC-80B2-004F9D4A99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21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CEE-B027-4441-9667-DB11B0B45E26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0BC6-BFE5-4BCC-80B2-004F9D4A99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8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15632"/>
            <a:ext cx="2211884" cy="215471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29597"/>
            <a:ext cx="3471863" cy="656247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70347"/>
            <a:ext cx="2211884" cy="51324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CEE-B027-4441-9667-DB11B0B45E26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0BC6-BFE5-4BCC-80B2-004F9D4A99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0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15632"/>
            <a:ext cx="2211884" cy="215471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29597"/>
            <a:ext cx="3471863" cy="656247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70347"/>
            <a:ext cx="2211884" cy="51324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DCEE-B027-4441-9667-DB11B0B45E26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0BC6-BFE5-4BCC-80B2-004F9D4A99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711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91653"/>
            <a:ext cx="5915025" cy="1784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58255"/>
            <a:ext cx="5915025" cy="585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559004"/>
            <a:ext cx="1543050" cy="491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DCEE-B027-4441-9667-DB11B0B45E26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559004"/>
            <a:ext cx="2314575" cy="491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559004"/>
            <a:ext cx="1543050" cy="491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E0BC6-BFE5-4BCC-80B2-004F9D4A99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36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939A46-4BF0-459B-89C1-CC383F002DE6}"/>
              </a:ext>
            </a:extLst>
          </p:cNvPr>
          <p:cNvSpPr txBox="1"/>
          <p:nvPr/>
        </p:nvSpPr>
        <p:spPr>
          <a:xfrm>
            <a:off x="466165" y="1775012"/>
            <a:ext cx="220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G</a:t>
            </a:r>
            <a:r>
              <a:rPr lang="es-MX" sz="1400" dirty="0"/>
              <a:t>rupo Valcas 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F5E16-E42B-45F2-9B04-1E52FE2B6234}"/>
              </a:ext>
            </a:extLst>
          </p:cNvPr>
          <p:cNvSpPr txBox="1"/>
          <p:nvPr/>
        </p:nvSpPr>
        <p:spPr>
          <a:xfrm>
            <a:off x="2761127" y="1773523"/>
            <a:ext cx="170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Recursos Humanos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01E21-01EA-46BB-A930-153449E16E4F}"/>
              </a:ext>
            </a:extLst>
          </p:cNvPr>
          <p:cNvSpPr txBox="1"/>
          <p:nvPr/>
        </p:nvSpPr>
        <p:spPr>
          <a:xfrm>
            <a:off x="4518211" y="1766046"/>
            <a:ext cx="170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25/02/22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76A42-2070-4DA7-8091-44489B7543F1}"/>
              </a:ext>
            </a:extLst>
          </p:cNvPr>
          <p:cNvSpPr txBox="1"/>
          <p:nvPr/>
        </p:nvSpPr>
        <p:spPr>
          <a:xfrm>
            <a:off x="1505214" y="7580160"/>
            <a:ext cx="30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CE0F03-D69D-46FC-8F6C-2D33BF6D3030}"/>
              </a:ext>
            </a:extLst>
          </p:cNvPr>
          <p:cNvSpPr txBox="1"/>
          <p:nvPr/>
        </p:nvSpPr>
        <p:spPr>
          <a:xfrm>
            <a:off x="3009336" y="7548355"/>
            <a:ext cx="1157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F34CC6-2597-4777-BD53-19DFAA7068F1}"/>
              </a:ext>
            </a:extLst>
          </p:cNvPr>
          <p:cNvSpPr txBox="1"/>
          <p:nvPr/>
        </p:nvSpPr>
        <p:spPr>
          <a:xfrm>
            <a:off x="4898568" y="7534021"/>
            <a:ext cx="148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x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2FE9EA-2D7A-4385-B3D6-AE9C29685801}"/>
              </a:ext>
            </a:extLst>
          </p:cNvPr>
          <p:cNvSpPr txBox="1"/>
          <p:nvPr/>
        </p:nvSpPr>
        <p:spPr>
          <a:xfrm>
            <a:off x="467898" y="2287873"/>
            <a:ext cx="6232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2.- Flyer Día de la familia (6 de Marzo) </a:t>
            </a:r>
            <a:endParaRPr lang="es-MX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B37205-3074-4000-AEF6-FE5B5E7758A5}"/>
              </a:ext>
            </a:extLst>
          </p:cNvPr>
          <p:cNvSpPr txBox="1"/>
          <p:nvPr/>
        </p:nvSpPr>
        <p:spPr>
          <a:xfrm>
            <a:off x="466165" y="3499052"/>
            <a:ext cx="58920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Flyer Día de la familia (6 de Marzo)</a:t>
            </a:r>
          </a:p>
          <a:p>
            <a:endParaRPr lang="es-ES" sz="1400" dirty="0"/>
          </a:p>
          <a:p>
            <a:r>
              <a:rPr lang="es-ES" sz="1400" dirty="0"/>
              <a:t>1.- Con logo Grupo Valcas</a:t>
            </a:r>
          </a:p>
          <a:p>
            <a:r>
              <a:rPr lang="es-ES" sz="1400" dirty="0"/>
              <a:t>Feliz día de la Familia</a:t>
            </a:r>
          </a:p>
          <a:p>
            <a:r>
              <a:rPr lang="es-ES" sz="1400" dirty="0"/>
              <a:t>Te desea Grupo Valcas </a:t>
            </a:r>
          </a:p>
          <a:p>
            <a:endParaRPr lang="es-ES" sz="1400" dirty="0"/>
          </a:p>
          <a:p>
            <a:r>
              <a:rPr lang="es-ES" sz="1400" dirty="0"/>
              <a:t>2.- Con logo Rancho Tecate</a:t>
            </a:r>
          </a:p>
          <a:p>
            <a:r>
              <a:rPr lang="es-ES" sz="1400" dirty="0"/>
              <a:t>Feliz día de la Familia </a:t>
            </a:r>
          </a:p>
          <a:p>
            <a:r>
              <a:rPr lang="es-ES" sz="1400" dirty="0"/>
              <a:t>Te desea Rancho Tecate</a:t>
            </a:r>
          </a:p>
          <a:p>
            <a:endParaRPr lang="es-ES" sz="1400" dirty="0"/>
          </a:p>
          <a:p>
            <a:r>
              <a:rPr lang="es-ES" sz="1400" dirty="0"/>
              <a:t>Dimensiones proporcionales a la tv</a:t>
            </a:r>
          </a:p>
          <a:p>
            <a:endParaRPr lang="es-ES" sz="1400" dirty="0"/>
          </a:p>
          <a:p>
            <a:r>
              <a:rPr lang="es-ES" sz="1400" dirty="0"/>
              <a:t> 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36557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E00F-157E-4B9E-89A1-D90CD9E9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</a:t>
            </a:r>
          </a:p>
        </p:txBody>
      </p:sp>
      <p:pic>
        <p:nvPicPr>
          <p:cNvPr id="1026" name="Picture 2" descr="Jorge Olvera García on Twitter: &amp;quot;En México, el primer domingo de #Marzo  celebramos a la #Familia, base de la sociedad donde se fomentan los  principios y valores que forjan a las personas">
            <a:extLst>
              <a:ext uri="{FF2B5EF4-FFF2-40B4-BE49-F238E27FC236}">
                <a16:creationId xmlns:a16="http://schemas.microsoft.com/office/drawing/2014/main" id="{F51A73AA-DE0D-4A38-A900-0980C65818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459038"/>
            <a:ext cx="585787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9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70</Words>
  <Application>Microsoft Office PowerPoint</Application>
  <PresentationFormat>Personalizado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Ejemplo: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GV-MKT-JEFA</dc:creator>
  <cp:lastModifiedBy>Eva Maria Cota</cp:lastModifiedBy>
  <cp:revision>25</cp:revision>
  <dcterms:created xsi:type="dcterms:W3CDTF">2021-04-09T22:52:27Z</dcterms:created>
  <dcterms:modified xsi:type="dcterms:W3CDTF">2022-02-25T19:18:41Z</dcterms:modified>
</cp:coreProperties>
</file>