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4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86"/>
  </p:normalViewPr>
  <p:slideViewPr>
    <p:cSldViewPr snapToGrid="0" snapToObjects="1">
      <p:cViewPr>
        <p:scale>
          <a:sx n="175" d="100"/>
          <a:sy n="175" d="100"/>
        </p:scale>
        <p:origin x="3136" y="-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7BBFC-64B0-7A4F-8814-887779F3FD86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67CF9-0298-CD4C-9A05-0A1C079B0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5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67CF9-0298-CD4C-9A05-0A1C079B041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58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45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9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69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6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68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76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90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13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821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63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A37F-4E4D-7940-9544-A23965B2D3E5}" type="datetimeFigureOut">
              <a:rPr lang="es-MX" smtClean="0"/>
              <a:t>11/08/22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5C7F-3C3E-EE44-A7E4-A1F1D592E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5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65">
            <a:extLst>
              <a:ext uri="{FF2B5EF4-FFF2-40B4-BE49-F238E27FC236}">
                <a16:creationId xmlns:a16="http://schemas.microsoft.com/office/drawing/2014/main" id="{0A6A158C-8788-7140-9A78-F9CDF4B8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0"/>
            <a:ext cx="7772400" cy="10058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022F40D-4348-A848-A10E-C5B774084354}"/>
              </a:ext>
            </a:extLst>
          </p:cNvPr>
          <p:cNvSpPr txBox="1"/>
          <p:nvPr/>
        </p:nvSpPr>
        <p:spPr>
          <a:xfrm>
            <a:off x="1553793" y="1391194"/>
            <a:ext cx="3905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Nombre completo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84B993-9BF4-9D4E-96AE-56279728F47E}"/>
              </a:ext>
            </a:extLst>
          </p:cNvPr>
          <p:cNvSpPr txBox="1"/>
          <p:nvPr/>
        </p:nvSpPr>
        <p:spPr>
          <a:xfrm>
            <a:off x="543141" y="1645577"/>
            <a:ext cx="3905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8B5792-3AC4-5345-8671-DCF01CE0A4A5}"/>
              </a:ext>
            </a:extLst>
          </p:cNvPr>
          <p:cNvSpPr txBox="1"/>
          <p:nvPr/>
        </p:nvSpPr>
        <p:spPr>
          <a:xfrm>
            <a:off x="4572000" y="1645577"/>
            <a:ext cx="894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111CFD-0238-4B4E-9FCF-8254EAD0060A}"/>
              </a:ext>
            </a:extLst>
          </p:cNvPr>
          <p:cNvSpPr txBox="1"/>
          <p:nvPr/>
        </p:nvSpPr>
        <p:spPr>
          <a:xfrm>
            <a:off x="6002041" y="1644453"/>
            <a:ext cx="1684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8BBCCF-FE72-8142-B648-E4C726909311}"/>
              </a:ext>
            </a:extLst>
          </p:cNvPr>
          <p:cNvSpPr txBox="1"/>
          <p:nvPr/>
        </p:nvSpPr>
        <p:spPr>
          <a:xfrm>
            <a:off x="6043291" y="1391194"/>
            <a:ext cx="1643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80D8E6-A97C-BA4A-881B-1F7983D0904F}"/>
              </a:ext>
            </a:extLst>
          </p:cNvPr>
          <p:cNvSpPr txBox="1"/>
          <p:nvPr/>
        </p:nvSpPr>
        <p:spPr>
          <a:xfrm>
            <a:off x="751115" y="1899960"/>
            <a:ext cx="1992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B3FC94-7FA1-254B-8352-C153FAFA82B2}"/>
              </a:ext>
            </a:extLst>
          </p:cNvPr>
          <p:cNvSpPr txBox="1"/>
          <p:nvPr/>
        </p:nvSpPr>
        <p:spPr>
          <a:xfrm>
            <a:off x="3508065" y="1899960"/>
            <a:ext cx="1958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3366DE-7E25-9549-A17D-54C7A19F86B2}"/>
              </a:ext>
            </a:extLst>
          </p:cNvPr>
          <p:cNvSpPr txBox="1"/>
          <p:nvPr/>
        </p:nvSpPr>
        <p:spPr>
          <a:xfrm>
            <a:off x="6556075" y="1899960"/>
            <a:ext cx="1130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F610D0-BEE9-1748-8974-DF6D07773F7B}"/>
              </a:ext>
            </a:extLst>
          </p:cNvPr>
          <p:cNvSpPr/>
          <p:nvPr/>
        </p:nvSpPr>
        <p:spPr>
          <a:xfrm>
            <a:off x="1610362" y="2577851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8F40B1F-A087-9E4D-B174-29DB6E37DF58}"/>
              </a:ext>
            </a:extLst>
          </p:cNvPr>
          <p:cNvSpPr/>
          <p:nvPr/>
        </p:nvSpPr>
        <p:spPr>
          <a:xfrm>
            <a:off x="1610362" y="2794667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86A266F-5DD3-9844-AA61-96365A77E19E}"/>
              </a:ext>
            </a:extLst>
          </p:cNvPr>
          <p:cNvSpPr/>
          <p:nvPr/>
        </p:nvSpPr>
        <p:spPr>
          <a:xfrm>
            <a:off x="1610362" y="3007150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D5A3C71-C235-0046-808C-AAF48FDCDF70}"/>
              </a:ext>
            </a:extLst>
          </p:cNvPr>
          <p:cNvSpPr/>
          <p:nvPr/>
        </p:nvSpPr>
        <p:spPr>
          <a:xfrm>
            <a:off x="1610362" y="3218787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27576C7-306C-1049-A4B5-E1CF3D619CB7}"/>
              </a:ext>
            </a:extLst>
          </p:cNvPr>
          <p:cNvSpPr/>
          <p:nvPr/>
        </p:nvSpPr>
        <p:spPr>
          <a:xfrm>
            <a:off x="1742338" y="4278070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C60CA03-AE02-B245-A53A-241F4FC9AF4A}"/>
              </a:ext>
            </a:extLst>
          </p:cNvPr>
          <p:cNvSpPr/>
          <p:nvPr/>
        </p:nvSpPr>
        <p:spPr>
          <a:xfrm>
            <a:off x="4943165" y="2577851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002A4E8-17A4-3748-9D34-3840B6F6756B}"/>
              </a:ext>
            </a:extLst>
          </p:cNvPr>
          <p:cNvSpPr/>
          <p:nvPr/>
        </p:nvSpPr>
        <p:spPr>
          <a:xfrm>
            <a:off x="4943165" y="2794667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EF84A7E-98B3-204F-A476-40C39CF24293}"/>
              </a:ext>
            </a:extLst>
          </p:cNvPr>
          <p:cNvSpPr/>
          <p:nvPr/>
        </p:nvSpPr>
        <p:spPr>
          <a:xfrm>
            <a:off x="4943165" y="3007150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32660DD-4380-884E-8880-9661E310BCAE}"/>
              </a:ext>
            </a:extLst>
          </p:cNvPr>
          <p:cNvSpPr/>
          <p:nvPr/>
        </p:nvSpPr>
        <p:spPr>
          <a:xfrm>
            <a:off x="4943165" y="3218787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297CEF6-0C42-1C40-8604-256E332754E0}"/>
              </a:ext>
            </a:extLst>
          </p:cNvPr>
          <p:cNvSpPr txBox="1"/>
          <p:nvPr/>
        </p:nvSpPr>
        <p:spPr>
          <a:xfrm>
            <a:off x="3203105" y="3803688"/>
            <a:ext cx="1433823" cy="84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CAEE07-4C1B-6F49-99FC-17B504B1FD6D}"/>
              </a:ext>
            </a:extLst>
          </p:cNvPr>
          <p:cNvSpPr txBox="1"/>
          <p:nvPr/>
        </p:nvSpPr>
        <p:spPr>
          <a:xfrm>
            <a:off x="1014398" y="3759897"/>
            <a:ext cx="4451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800AD854-B885-A247-83F2-5EB7EAB18B3D}"/>
              </a:ext>
            </a:extLst>
          </p:cNvPr>
          <p:cNvSpPr/>
          <p:nvPr/>
        </p:nvSpPr>
        <p:spPr>
          <a:xfrm>
            <a:off x="1610362" y="3436360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6DF73E71-8128-A34B-A9F4-3B73E9F0F649}"/>
              </a:ext>
            </a:extLst>
          </p:cNvPr>
          <p:cNvSpPr/>
          <p:nvPr/>
        </p:nvSpPr>
        <p:spPr>
          <a:xfrm>
            <a:off x="4943165" y="3435641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AF96D5F-4E8B-7942-8045-24834C330D83}"/>
              </a:ext>
            </a:extLst>
          </p:cNvPr>
          <p:cNvSpPr txBox="1"/>
          <p:nvPr/>
        </p:nvSpPr>
        <p:spPr>
          <a:xfrm>
            <a:off x="5478098" y="2528658"/>
            <a:ext cx="2208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1BE88FA-15D6-8746-9E6A-ABF8ED15D603}"/>
              </a:ext>
            </a:extLst>
          </p:cNvPr>
          <p:cNvSpPr txBox="1"/>
          <p:nvPr/>
        </p:nvSpPr>
        <p:spPr>
          <a:xfrm>
            <a:off x="1014398" y="4444259"/>
            <a:ext cx="4451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DEEA4DA-EC8A-6F43-A867-A2FFDED6E7C6}"/>
              </a:ext>
            </a:extLst>
          </p:cNvPr>
          <p:cNvSpPr txBox="1"/>
          <p:nvPr/>
        </p:nvSpPr>
        <p:spPr>
          <a:xfrm>
            <a:off x="1014398" y="5134372"/>
            <a:ext cx="4451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5ADC958-12F8-E34B-AD28-3B36C7CA2F9B}"/>
              </a:ext>
            </a:extLst>
          </p:cNvPr>
          <p:cNvSpPr txBox="1"/>
          <p:nvPr/>
        </p:nvSpPr>
        <p:spPr>
          <a:xfrm>
            <a:off x="5894716" y="3788652"/>
            <a:ext cx="179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55BD6C9-7386-0A45-8263-7327229C7FA2}"/>
              </a:ext>
            </a:extLst>
          </p:cNvPr>
          <p:cNvSpPr txBox="1"/>
          <p:nvPr/>
        </p:nvSpPr>
        <p:spPr>
          <a:xfrm>
            <a:off x="5894716" y="4473013"/>
            <a:ext cx="179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464D033-4E9B-3A48-BD74-4AA34F5C83B2}"/>
              </a:ext>
            </a:extLst>
          </p:cNvPr>
          <p:cNvSpPr txBox="1"/>
          <p:nvPr/>
        </p:nvSpPr>
        <p:spPr>
          <a:xfrm>
            <a:off x="5894716" y="5157375"/>
            <a:ext cx="1791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59D87749-6570-7B42-898E-8FEE11B2C1DB}"/>
              </a:ext>
            </a:extLst>
          </p:cNvPr>
          <p:cNvSpPr txBox="1"/>
          <p:nvPr/>
        </p:nvSpPr>
        <p:spPr>
          <a:xfrm>
            <a:off x="5865962" y="5416168"/>
            <a:ext cx="182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EB10EE4-8694-A54E-A7B2-0D86177D692C}"/>
              </a:ext>
            </a:extLst>
          </p:cNvPr>
          <p:cNvSpPr txBox="1"/>
          <p:nvPr/>
        </p:nvSpPr>
        <p:spPr>
          <a:xfrm>
            <a:off x="5865962" y="4731806"/>
            <a:ext cx="182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1027395-8322-F944-B6E9-845B388C1353}"/>
              </a:ext>
            </a:extLst>
          </p:cNvPr>
          <p:cNvSpPr txBox="1"/>
          <p:nvPr/>
        </p:nvSpPr>
        <p:spPr>
          <a:xfrm>
            <a:off x="5865962" y="4053195"/>
            <a:ext cx="182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75F385E-56D4-8A4F-B4A7-3701BAE28B2A}"/>
              </a:ext>
            </a:extLst>
          </p:cNvPr>
          <p:cNvSpPr txBox="1"/>
          <p:nvPr/>
        </p:nvSpPr>
        <p:spPr>
          <a:xfrm>
            <a:off x="186261" y="5887746"/>
            <a:ext cx="740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35499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5FC311F1-26B7-ED45-AF7A-2C4FD157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1D2BCA-E3E5-4046-B32E-01CACB4F1AA7}"/>
              </a:ext>
            </a:extLst>
          </p:cNvPr>
          <p:cNvSpPr txBox="1"/>
          <p:nvPr/>
        </p:nvSpPr>
        <p:spPr>
          <a:xfrm>
            <a:off x="396815" y="639687"/>
            <a:ext cx="1570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E9EA910-9D96-6D48-B802-F2741294B54C}"/>
              </a:ext>
            </a:extLst>
          </p:cNvPr>
          <p:cNvSpPr txBox="1"/>
          <p:nvPr/>
        </p:nvSpPr>
        <p:spPr>
          <a:xfrm>
            <a:off x="540589" y="895604"/>
            <a:ext cx="1426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23B53C-EB26-8445-9572-3B98F23BEF7B}"/>
              </a:ext>
            </a:extLst>
          </p:cNvPr>
          <p:cNvSpPr txBox="1"/>
          <p:nvPr/>
        </p:nvSpPr>
        <p:spPr>
          <a:xfrm>
            <a:off x="690113" y="1151520"/>
            <a:ext cx="127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F547DC4-BAB9-F64A-A9AB-3D824D54882B}"/>
              </a:ext>
            </a:extLst>
          </p:cNvPr>
          <p:cNvSpPr txBox="1"/>
          <p:nvPr/>
        </p:nvSpPr>
        <p:spPr>
          <a:xfrm>
            <a:off x="540589" y="1410179"/>
            <a:ext cx="1426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0F0B94-75EB-7042-BFF3-140942CD3994}"/>
              </a:ext>
            </a:extLst>
          </p:cNvPr>
          <p:cNvSpPr txBox="1"/>
          <p:nvPr/>
        </p:nvSpPr>
        <p:spPr>
          <a:xfrm>
            <a:off x="799381" y="1663221"/>
            <a:ext cx="116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216333-577C-904F-A8CD-21877F681CEB}"/>
              </a:ext>
            </a:extLst>
          </p:cNvPr>
          <p:cNvSpPr txBox="1"/>
          <p:nvPr/>
        </p:nvSpPr>
        <p:spPr>
          <a:xfrm>
            <a:off x="690113" y="1921880"/>
            <a:ext cx="127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8272E7-046D-D948-8FD0-4EA8EEFA26BE}"/>
              </a:ext>
            </a:extLst>
          </p:cNvPr>
          <p:cNvSpPr txBox="1"/>
          <p:nvPr/>
        </p:nvSpPr>
        <p:spPr>
          <a:xfrm>
            <a:off x="500332" y="2175188"/>
            <a:ext cx="146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AB53DE-BB6A-C84E-AC0B-7A9C098D6731}"/>
              </a:ext>
            </a:extLst>
          </p:cNvPr>
          <p:cNvSpPr txBox="1"/>
          <p:nvPr/>
        </p:nvSpPr>
        <p:spPr>
          <a:xfrm>
            <a:off x="592347" y="2433980"/>
            <a:ext cx="137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2CFF6C-1217-2840-8824-B2224D88BCB1}"/>
              </a:ext>
            </a:extLst>
          </p:cNvPr>
          <p:cNvSpPr txBox="1"/>
          <p:nvPr/>
        </p:nvSpPr>
        <p:spPr>
          <a:xfrm>
            <a:off x="632604" y="2686889"/>
            <a:ext cx="1334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2265C6A-E923-6F42-8C44-9FB481D0153A}"/>
              </a:ext>
            </a:extLst>
          </p:cNvPr>
          <p:cNvSpPr txBox="1"/>
          <p:nvPr/>
        </p:nvSpPr>
        <p:spPr>
          <a:xfrm>
            <a:off x="983410" y="2939931"/>
            <a:ext cx="983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FCA4AF3-4E27-3540-8E30-A732F7F0091B}"/>
              </a:ext>
            </a:extLst>
          </p:cNvPr>
          <p:cNvSpPr txBox="1"/>
          <p:nvPr/>
        </p:nvSpPr>
        <p:spPr>
          <a:xfrm>
            <a:off x="1966821" y="639687"/>
            <a:ext cx="305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6065C2-501F-2747-9C4C-BBD26AA8440D}"/>
              </a:ext>
            </a:extLst>
          </p:cNvPr>
          <p:cNvSpPr txBox="1"/>
          <p:nvPr/>
        </p:nvSpPr>
        <p:spPr>
          <a:xfrm>
            <a:off x="1966820" y="895604"/>
            <a:ext cx="305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F9E0CC9-3997-CA47-80E4-FA558D7696A4}"/>
              </a:ext>
            </a:extLst>
          </p:cNvPr>
          <p:cNvSpPr txBox="1"/>
          <p:nvPr/>
        </p:nvSpPr>
        <p:spPr>
          <a:xfrm>
            <a:off x="1966818" y="1151520"/>
            <a:ext cx="3052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02A0C45-9041-894C-A10F-DF97E5E2A44F}"/>
              </a:ext>
            </a:extLst>
          </p:cNvPr>
          <p:cNvSpPr txBox="1"/>
          <p:nvPr/>
        </p:nvSpPr>
        <p:spPr>
          <a:xfrm>
            <a:off x="1966817" y="1410179"/>
            <a:ext cx="3053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A1DD13E-D46B-ED4A-B234-21F72CBCDC35}"/>
              </a:ext>
            </a:extLst>
          </p:cNvPr>
          <p:cNvSpPr txBox="1"/>
          <p:nvPr/>
        </p:nvSpPr>
        <p:spPr>
          <a:xfrm>
            <a:off x="1966816" y="1663221"/>
            <a:ext cx="3053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EE77278-D234-B34B-BAB8-360D4F06D936}"/>
              </a:ext>
            </a:extLst>
          </p:cNvPr>
          <p:cNvSpPr txBox="1"/>
          <p:nvPr/>
        </p:nvSpPr>
        <p:spPr>
          <a:xfrm>
            <a:off x="1966815" y="1921880"/>
            <a:ext cx="3053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038159-B1B9-D14E-B69F-8216624A21B5}"/>
              </a:ext>
            </a:extLst>
          </p:cNvPr>
          <p:cNvSpPr txBox="1"/>
          <p:nvPr/>
        </p:nvSpPr>
        <p:spPr>
          <a:xfrm>
            <a:off x="1966814" y="2175188"/>
            <a:ext cx="3053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D59ECD8-84D6-B04F-B5E9-2A23ECE182A4}"/>
              </a:ext>
            </a:extLst>
          </p:cNvPr>
          <p:cNvSpPr txBox="1"/>
          <p:nvPr/>
        </p:nvSpPr>
        <p:spPr>
          <a:xfrm>
            <a:off x="1966813" y="2433980"/>
            <a:ext cx="3053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6EF18C9-7FC3-5A4C-82EC-63C871E4315A}"/>
              </a:ext>
            </a:extLst>
          </p:cNvPr>
          <p:cNvSpPr txBox="1"/>
          <p:nvPr/>
        </p:nvSpPr>
        <p:spPr>
          <a:xfrm>
            <a:off x="1966811" y="2686889"/>
            <a:ext cx="3053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F4673CF-C903-2D43-B7ED-B7D042CD1AA2}"/>
              </a:ext>
            </a:extLst>
          </p:cNvPr>
          <p:cNvSpPr txBox="1"/>
          <p:nvPr/>
        </p:nvSpPr>
        <p:spPr>
          <a:xfrm>
            <a:off x="1966810" y="2939931"/>
            <a:ext cx="3053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4CCA7C5-218B-E54E-9C66-743D4FE0BF3D}"/>
              </a:ext>
            </a:extLst>
          </p:cNvPr>
          <p:cNvSpPr txBox="1"/>
          <p:nvPr/>
        </p:nvSpPr>
        <p:spPr>
          <a:xfrm>
            <a:off x="5020575" y="639687"/>
            <a:ext cx="266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5B10CBF-9593-A04F-90E7-7077484203C0}"/>
              </a:ext>
            </a:extLst>
          </p:cNvPr>
          <p:cNvSpPr txBox="1"/>
          <p:nvPr/>
        </p:nvSpPr>
        <p:spPr>
          <a:xfrm>
            <a:off x="5020574" y="895604"/>
            <a:ext cx="266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E4546B9-20CC-9A4F-AFD3-90745C548DCA}"/>
              </a:ext>
            </a:extLst>
          </p:cNvPr>
          <p:cNvSpPr txBox="1"/>
          <p:nvPr/>
        </p:nvSpPr>
        <p:spPr>
          <a:xfrm>
            <a:off x="5022304" y="1151520"/>
            <a:ext cx="2660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84C8670-2795-524A-9601-150DCB859CE4}"/>
              </a:ext>
            </a:extLst>
          </p:cNvPr>
          <p:cNvSpPr txBox="1"/>
          <p:nvPr/>
        </p:nvSpPr>
        <p:spPr>
          <a:xfrm>
            <a:off x="5020571" y="1410179"/>
            <a:ext cx="266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A5E8039-BC1C-8441-B94E-3170526CEFBC}"/>
              </a:ext>
            </a:extLst>
          </p:cNvPr>
          <p:cNvSpPr txBox="1"/>
          <p:nvPr/>
        </p:nvSpPr>
        <p:spPr>
          <a:xfrm>
            <a:off x="5020569" y="1663221"/>
            <a:ext cx="2662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3B8676C-697E-6245-9114-6388AF509B45}"/>
              </a:ext>
            </a:extLst>
          </p:cNvPr>
          <p:cNvSpPr txBox="1"/>
          <p:nvPr/>
        </p:nvSpPr>
        <p:spPr>
          <a:xfrm>
            <a:off x="5020569" y="1921880"/>
            <a:ext cx="266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1ED1E53-0F4F-9D47-8494-35E202C8BF25}"/>
              </a:ext>
            </a:extLst>
          </p:cNvPr>
          <p:cNvSpPr txBox="1"/>
          <p:nvPr/>
        </p:nvSpPr>
        <p:spPr>
          <a:xfrm>
            <a:off x="5020568" y="2175188"/>
            <a:ext cx="266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5EC1F32-9664-0244-8B63-4295E50E32AD}"/>
              </a:ext>
            </a:extLst>
          </p:cNvPr>
          <p:cNvSpPr txBox="1"/>
          <p:nvPr/>
        </p:nvSpPr>
        <p:spPr>
          <a:xfrm>
            <a:off x="5020566" y="2433980"/>
            <a:ext cx="266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BB51B09-7063-8649-A976-5E9951E8F555}"/>
              </a:ext>
            </a:extLst>
          </p:cNvPr>
          <p:cNvSpPr txBox="1"/>
          <p:nvPr/>
        </p:nvSpPr>
        <p:spPr>
          <a:xfrm>
            <a:off x="5020565" y="2686889"/>
            <a:ext cx="2662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30E3E64-B3A9-3842-BDF3-5DB2911E8F99}"/>
              </a:ext>
            </a:extLst>
          </p:cNvPr>
          <p:cNvSpPr txBox="1"/>
          <p:nvPr/>
        </p:nvSpPr>
        <p:spPr>
          <a:xfrm>
            <a:off x="5020564" y="2939931"/>
            <a:ext cx="2662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E27FA49-3C73-7F44-8D83-8DC1E9BA6F3C}"/>
              </a:ext>
            </a:extLst>
          </p:cNvPr>
          <p:cNvSpPr txBox="1"/>
          <p:nvPr/>
        </p:nvSpPr>
        <p:spPr>
          <a:xfrm>
            <a:off x="3197526" y="3565585"/>
            <a:ext cx="1454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311122E-8B68-9F41-8570-46E4072E0A25}"/>
              </a:ext>
            </a:extLst>
          </p:cNvPr>
          <p:cNvSpPr txBox="1"/>
          <p:nvPr/>
        </p:nvSpPr>
        <p:spPr>
          <a:xfrm>
            <a:off x="4658266" y="3565585"/>
            <a:ext cx="1270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1C68701-6180-D24D-83F2-EB2C3AEFBEAF}"/>
              </a:ext>
            </a:extLst>
          </p:cNvPr>
          <p:cNvSpPr txBox="1"/>
          <p:nvPr/>
        </p:nvSpPr>
        <p:spPr>
          <a:xfrm>
            <a:off x="5934975" y="3565585"/>
            <a:ext cx="1738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308161B-8EAC-6944-BB83-F6A1F5458CDB}"/>
              </a:ext>
            </a:extLst>
          </p:cNvPr>
          <p:cNvSpPr/>
          <p:nvPr/>
        </p:nvSpPr>
        <p:spPr>
          <a:xfrm>
            <a:off x="1740454" y="3824314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8FC9C0E-E4CB-D442-811A-6469247B3A8B}"/>
              </a:ext>
            </a:extLst>
          </p:cNvPr>
          <p:cNvSpPr/>
          <p:nvPr/>
        </p:nvSpPr>
        <p:spPr>
          <a:xfrm>
            <a:off x="1740454" y="3610001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FF9B4F2-1236-B549-BF14-CA0C6B654B50}"/>
              </a:ext>
            </a:extLst>
          </p:cNvPr>
          <p:cNvSpPr/>
          <p:nvPr/>
        </p:nvSpPr>
        <p:spPr>
          <a:xfrm>
            <a:off x="1740454" y="4038626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370EE65-0BE4-8D49-B16C-E51518DA0D73}"/>
              </a:ext>
            </a:extLst>
          </p:cNvPr>
          <p:cNvSpPr/>
          <p:nvPr/>
        </p:nvSpPr>
        <p:spPr>
          <a:xfrm>
            <a:off x="1740454" y="4252939"/>
            <a:ext cx="103695" cy="103695"/>
          </a:xfrm>
          <a:prstGeom prst="ellipse">
            <a:avLst/>
          </a:prstGeom>
          <a:solidFill>
            <a:srgbClr val="56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27E024D-7C68-7849-8A2A-891749AB19F5}"/>
              </a:ext>
            </a:extLst>
          </p:cNvPr>
          <p:cNvSpPr txBox="1"/>
          <p:nvPr/>
        </p:nvSpPr>
        <p:spPr>
          <a:xfrm>
            <a:off x="1020580" y="5121786"/>
            <a:ext cx="140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F5E22FB-E20F-8C42-AA41-65AF5DB8C2C6}"/>
              </a:ext>
            </a:extLst>
          </p:cNvPr>
          <p:cNvSpPr txBox="1"/>
          <p:nvPr/>
        </p:nvSpPr>
        <p:spPr>
          <a:xfrm>
            <a:off x="1020580" y="5376710"/>
            <a:ext cx="140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42D991C-3EB5-5F4D-8AB1-7F9189E832B4}"/>
              </a:ext>
            </a:extLst>
          </p:cNvPr>
          <p:cNvSpPr txBox="1"/>
          <p:nvPr/>
        </p:nvSpPr>
        <p:spPr>
          <a:xfrm>
            <a:off x="1020580" y="5631633"/>
            <a:ext cx="140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BF37087-2A66-B64A-908C-7B20EECE8BB4}"/>
              </a:ext>
            </a:extLst>
          </p:cNvPr>
          <p:cNvSpPr txBox="1"/>
          <p:nvPr/>
        </p:nvSpPr>
        <p:spPr>
          <a:xfrm>
            <a:off x="2440159" y="5121786"/>
            <a:ext cx="1910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5EAF2F4-85EC-544A-8D54-F67699B80A60}"/>
              </a:ext>
            </a:extLst>
          </p:cNvPr>
          <p:cNvSpPr txBox="1"/>
          <p:nvPr/>
        </p:nvSpPr>
        <p:spPr>
          <a:xfrm>
            <a:off x="2440159" y="5376710"/>
            <a:ext cx="1910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C3C97EC-B6E4-6F41-906D-06BEECF9C291}"/>
              </a:ext>
            </a:extLst>
          </p:cNvPr>
          <p:cNvSpPr txBox="1"/>
          <p:nvPr/>
        </p:nvSpPr>
        <p:spPr>
          <a:xfrm>
            <a:off x="2440159" y="5631633"/>
            <a:ext cx="1910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EA652D6-9DDD-6A44-BD23-164FA377522B}"/>
              </a:ext>
            </a:extLst>
          </p:cNvPr>
          <p:cNvSpPr txBox="1"/>
          <p:nvPr/>
        </p:nvSpPr>
        <p:spPr>
          <a:xfrm>
            <a:off x="4363171" y="5121786"/>
            <a:ext cx="163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6DD09EE-5AC1-9549-A102-4D1924A5A7D0}"/>
              </a:ext>
            </a:extLst>
          </p:cNvPr>
          <p:cNvSpPr txBox="1"/>
          <p:nvPr/>
        </p:nvSpPr>
        <p:spPr>
          <a:xfrm>
            <a:off x="4363171" y="5376710"/>
            <a:ext cx="163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5F8FADF-BDFC-0047-A1B5-DCC71DC5D08F}"/>
              </a:ext>
            </a:extLst>
          </p:cNvPr>
          <p:cNvSpPr txBox="1"/>
          <p:nvPr/>
        </p:nvSpPr>
        <p:spPr>
          <a:xfrm>
            <a:off x="4363171" y="5631633"/>
            <a:ext cx="163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1CEEF2B-EDE6-4E41-8982-04A178680CC0}"/>
              </a:ext>
            </a:extLst>
          </p:cNvPr>
          <p:cNvSpPr txBox="1"/>
          <p:nvPr/>
        </p:nvSpPr>
        <p:spPr>
          <a:xfrm>
            <a:off x="6007332" y="5121786"/>
            <a:ext cx="1665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3D52FDE-D48B-8F45-BEDD-FDA648A9A5AC}"/>
              </a:ext>
            </a:extLst>
          </p:cNvPr>
          <p:cNvSpPr txBox="1"/>
          <p:nvPr/>
        </p:nvSpPr>
        <p:spPr>
          <a:xfrm>
            <a:off x="6007332" y="5376710"/>
            <a:ext cx="1665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39ED99B-EF30-4D40-A4EC-05270D4029D2}"/>
              </a:ext>
            </a:extLst>
          </p:cNvPr>
          <p:cNvSpPr txBox="1"/>
          <p:nvPr/>
        </p:nvSpPr>
        <p:spPr>
          <a:xfrm>
            <a:off x="6007332" y="5631633"/>
            <a:ext cx="1665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B27BF47-EA81-F64A-89FA-EBB3E16D679D}"/>
              </a:ext>
            </a:extLst>
          </p:cNvPr>
          <p:cNvSpPr txBox="1"/>
          <p:nvPr/>
        </p:nvSpPr>
        <p:spPr>
          <a:xfrm>
            <a:off x="1020579" y="6390862"/>
            <a:ext cx="3096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D3DC219-78B5-4449-B694-9A075B9ADF39}"/>
              </a:ext>
            </a:extLst>
          </p:cNvPr>
          <p:cNvSpPr txBox="1"/>
          <p:nvPr/>
        </p:nvSpPr>
        <p:spPr>
          <a:xfrm>
            <a:off x="1020579" y="6645785"/>
            <a:ext cx="3096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85D0AB8-1586-494D-BBA0-58913ADCE782}"/>
              </a:ext>
            </a:extLst>
          </p:cNvPr>
          <p:cNvSpPr txBox="1"/>
          <p:nvPr/>
        </p:nvSpPr>
        <p:spPr>
          <a:xfrm>
            <a:off x="1020579" y="6906250"/>
            <a:ext cx="3096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F6A16CE-6074-0D40-BC46-BA38203C0266}"/>
              </a:ext>
            </a:extLst>
          </p:cNvPr>
          <p:cNvSpPr txBox="1"/>
          <p:nvPr/>
        </p:nvSpPr>
        <p:spPr>
          <a:xfrm>
            <a:off x="4121196" y="6390862"/>
            <a:ext cx="356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9F86A12-2400-4445-AF99-D66D4F49DB25}"/>
              </a:ext>
            </a:extLst>
          </p:cNvPr>
          <p:cNvSpPr txBox="1"/>
          <p:nvPr/>
        </p:nvSpPr>
        <p:spPr>
          <a:xfrm>
            <a:off x="4121196" y="6645785"/>
            <a:ext cx="356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938D747-FCC6-2344-82FE-40D54DD378BF}"/>
              </a:ext>
            </a:extLst>
          </p:cNvPr>
          <p:cNvSpPr txBox="1"/>
          <p:nvPr/>
        </p:nvSpPr>
        <p:spPr>
          <a:xfrm>
            <a:off x="4121196" y="6906250"/>
            <a:ext cx="3562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98E67F4-1A0E-5F48-A328-060F39DAE5F4}"/>
              </a:ext>
            </a:extLst>
          </p:cNvPr>
          <p:cNvSpPr txBox="1"/>
          <p:nvPr/>
        </p:nvSpPr>
        <p:spPr>
          <a:xfrm>
            <a:off x="1020580" y="7665479"/>
            <a:ext cx="2365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E3C5B81-291E-EA4B-8A23-C396EE160A06}"/>
              </a:ext>
            </a:extLst>
          </p:cNvPr>
          <p:cNvSpPr txBox="1"/>
          <p:nvPr/>
        </p:nvSpPr>
        <p:spPr>
          <a:xfrm>
            <a:off x="1020580" y="7920403"/>
            <a:ext cx="2365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1C72707-849C-1A4E-9960-E20A5D8478BB}"/>
              </a:ext>
            </a:extLst>
          </p:cNvPr>
          <p:cNvSpPr txBox="1"/>
          <p:nvPr/>
        </p:nvSpPr>
        <p:spPr>
          <a:xfrm>
            <a:off x="1020580" y="8169785"/>
            <a:ext cx="2365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733AE46-3072-A742-B355-C23699FB9E49}"/>
              </a:ext>
            </a:extLst>
          </p:cNvPr>
          <p:cNvSpPr txBox="1"/>
          <p:nvPr/>
        </p:nvSpPr>
        <p:spPr>
          <a:xfrm>
            <a:off x="3386051" y="7665479"/>
            <a:ext cx="1440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A7EAFEA-C1B5-BA4A-AFF8-F8A271A5B97B}"/>
              </a:ext>
            </a:extLst>
          </p:cNvPr>
          <p:cNvSpPr txBox="1"/>
          <p:nvPr/>
        </p:nvSpPr>
        <p:spPr>
          <a:xfrm>
            <a:off x="3386051" y="7920403"/>
            <a:ext cx="1440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871D7A6-729E-704D-87EB-D66E8BDB79FF}"/>
              </a:ext>
            </a:extLst>
          </p:cNvPr>
          <p:cNvSpPr txBox="1"/>
          <p:nvPr/>
        </p:nvSpPr>
        <p:spPr>
          <a:xfrm>
            <a:off x="3386051" y="8169785"/>
            <a:ext cx="1440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3279AEF-8D17-5546-B23A-E5E6A2B9BC29}"/>
              </a:ext>
            </a:extLst>
          </p:cNvPr>
          <p:cNvSpPr txBox="1"/>
          <p:nvPr/>
        </p:nvSpPr>
        <p:spPr>
          <a:xfrm>
            <a:off x="4826924" y="7665479"/>
            <a:ext cx="142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C8D379CD-0015-8D48-B334-7AA47FF885DA}"/>
              </a:ext>
            </a:extLst>
          </p:cNvPr>
          <p:cNvSpPr txBox="1"/>
          <p:nvPr/>
        </p:nvSpPr>
        <p:spPr>
          <a:xfrm>
            <a:off x="4826924" y="7920403"/>
            <a:ext cx="142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F425C36-AC68-1943-99E1-E87AEECC64AC}"/>
              </a:ext>
            </a:extLst>
          </p:cNvPr>
          <p:cNvSpPr txBox="1"/>
          <p:nvPr/>
        </p:nvSpPr>
        <p:spPr>
          <a:xfrm>
            <a:off x="4826924" y="8169785"/>
            <a:ext cx="142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BCAA5B6-3538-D345-B777-FB429429C07A}"/>
              </a:ext>
            </a:extLst>
          </p:cNvPr>
          <p:cNvSpPr txBox="1"/>
          <p:nvPr/>
        </p:nvSpPr>
        <p:spPr>
          <a:xfrm>
            <a:off x="6256713" y="7665479"/>
            <a:ext cx="1416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F981E3E2-C0CD-B64B-BB2C-0230D2B223D2}"/>
              </a:ext>
            </a:extLst>
          </p:cNvPr>
          <p:cNvSpPr txBox="1"/>
          <p:nvPr/>
        </p:nvSpPr>
        <p:spPr>
          <a:xfrm>
            <a:off x="6256713" y="7920403"/>
            <a:ext cx="1416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0308CAC-BDF1-CD40-894D-AE776E7BA082}"/>
              </a:ext>
            </a:extLst>
          </p:cNvPr>
          <p:cNvSpPr txBox="1"/>
          <p:nvPr/>
        </p:nvSpPr>
        <p:spPr>
          <a:xfrm>
            <a:off x="6256713" y="8169785"/>
            <a:ext cx="1416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508236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84</Words>
  <Application>Microsoft Macintosh PowerPoint</Application>
  <PresentationFormat>Personalizado</PresentationFormat>
  <Paragraphs>83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9</cp:revision>
  <dcterms:created xsi:type="dcterms:W3CDTF">2022-08-11T21:08:05Z</dcterms:created>
  <dcterms:modified xsi:type="dcterms:W3CDTF">2022-08-11T22:44:42Z</dcterms:modified>
</cp:coreProperties>
</file>