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96C7-9D7F-4437-8F57-9783AB96F333}" type="datetimeFigureOut">
              <a:rPr lang="es-MX" smtClean="0"/>
              <a:t>11/12/2013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C44F-A076-44F9-889D-E924F8E7FB4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96C7-9D7F-4437-8F57-9783AB96F333}" type="datetimeFigureOut">
              <a:rPr lang="es-MX" smtClean="0"/>
              <a:t>11/12/2013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C44F-A076-44F9-889D-E924F8E7FB4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96C7-9D7F-4437-8F57-9783AB96F333}" type="datetimeFigureOut">
              <a:rPr lang="es-MX" smtClean="0"/>
              <a:t>11/12/2013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C44F-A076-44F9-889D-E924F8E7FB4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96C7-9D7F-4437-8F57-9783AB96F333}" type="datetimeFigureOut">
              <a:rPr lang="es-MX" smtClean="0"/>
              <a:t>11/12/2013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C44F-A076-44F9-889D-E924F8E7FB4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96C7-9D7F-4437-8F57-9783AB96F333}" type="datetimeFigureOut">
              <a:rPr lang="es-MX" smtClean="0"/>
              <a:t>11/12/2013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C44F-A076-44F9-889D-E924F8E7FB4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96C7-9D7F-4437-8F57-9783AB96F333}" type="datetimeFigureOut">
              <a:rPr lang="es-MX" smtClean="0"/>
              <a:t>11/12/2013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C44F-A076-44F9-889D-E924F8E7FB4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96C7-9D7F-4437-8F57-9783AB96F333}" type="datetimeFigureOut">
              <a:rPr lang="es-MX" smtClean="0"/>
              <a:t>11/12/2013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C44F-A076-44F9-889D-E924F8E7FB4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96C7-9D7F-4437-8F57-9783AB96F333}" type="datetimeFigureOut">
              <a:rPr lang="es-MX" smtClean="0"/>
              <a:t>11/12/2013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C44F-A076-44F9-889D-E924F8E7FB4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96C7-9D7F-4437-8F57-9783AB96F333}" type="datetimeFigureOut">
              <a:rPr lang="es-MX" smtClean="0"/>
              <a:t>11/12/2013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C44F-A076-44F9-889D-E924F8E7FB4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96C7-9D7F-4437-8F57-9783AB96F333}" type="datetimeFigureOut">
              <a:rPr lang="es-MX" smtClean="0"/>
              <a:t>11/12/2013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C44F-A076-44F9-889D-E924F8E7FB4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96C7-9D7F-4437-8F57-9783AB96F333}" type="datetimeFigureOut">
              <a:rPr lang="es-MX" smtClean="0"/>
              <a:t>11/12/2013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C44F-A076-44F9-889D-E924F8E7FB4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F96C7-9D7F-4437-8F57-9783AB96F333}" type="datetimeFigureOut">
              <a:rPr lang="es-MX" smtClean="0"/>
              <a:t>11/12/2013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2C44F-A076-44F9-889D-E924F8E7FB41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IMAN.JPG"/>
          <p:cNvPicPr>
            <a:picLocks noChangeAspect="1"/>
          </p:cNvPicPr>
          <p:nvPr/>
        </p:nvPicPr>
        <p:blipFill>
          <a:blip r:embed="rId2" cstate="print"/>
          <a:srcRect l="9375" r="9375" b="20348"/>
          <a:stretch>
            <a:fillRect/>
          </a:stretch>
        </p:blipFill>
        <p:spPr>
          <a:xfrm>
            <a:off x="857224" y="1140221"/>
            <a:ext cx="7429552" cy="36461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C:\WINDOWS\Temp\Rar$DI52.953\LOGO 1 BLANCOjpg.jpg"/>
          <p:cNvPicPr/>
          <p:nvPr/>
        </p:nvPicPr>
        <p:blipFill>
          <a:blip r:embed="rId2" cstate="print">
            <a:extLst>
              <a:ext uri="{28A0092B-C50C-407E-A947-70E740481C1C}">
                <a14:useLocalDpi xmlns:xdr="http://schemas.openxmlformats.org/drawingml/2006/spreadsheetDrawing"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57158" y="642918"/>
            <a:ext cx="5178332" cy="328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Presentación en pantalla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Company>REGGNETWORK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Windows XP</dc:creator>
  <cp:lastModifiedBy>Windows XP</cp:lastModifiedBy>
  <cp:revision>2</cp:revision>
  <dcterms:created xsi:type="dcterms:W3CDTF">2013-12-12T01:22:59Z</dcterms:created>
  <dcterms:modified xsi:type="dcterms:W3CDTF">2013-12-12T01:34:36Z</dcterms:modified>
</cp:coreProperties>
</file>