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ousin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c4aa06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c4aa06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1c4aa061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1c4aa061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c4aa061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c4aa061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c4aa061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c4aa061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c4aa06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c4aa06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c4aa061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c4aa061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c4aa06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c4aa06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c4aa06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1c4aa061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Web Scraper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 File -&gt; Apart of the stockRead Class count.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"Paysafe Limited": ["+0.2600"]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parse the information we ASCII values to separate the information into separate values. 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" y="1239800"/>
            <a:ext cx="4474900" cy="36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04317" y="2352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26" y="781425"/>
            <a:ext cx="5601377" cy="42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399" y="460450"/>
            <a:ext cx="7045452" cy="43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25" y="562625"/>
            <a:ext cx="7467949" cy="4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1</a:t>
            </a:r>
            <a:endParaRPr sz="6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Set-Up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outline of our code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Layout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Python Script</a:t>
            </a: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what is used to scrape.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It was the easiest way for us to accomplish web scraping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Javascript</a:t>
            </a: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display the HTML 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C++ main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reads and writes the information collected from the python script which is later used to display with the javascript files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br>
              <a:rPr lang="en"/>
            </a:br>
            <a:r>
              <a:rPr lang="en"/>
              <a:t>main.cpp 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C++ code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-&gt; Stocks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666400" y="1125000"/>
            <a:ext cx="39675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stocks class has a name and change, meaning the company and value change.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Also includes constructors and functions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5" y="1134175"/>
            <a:ext cx="4168975" cy="35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Child Class StockDisplay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2"/>
          </p:nvPr>
        </p:nvSpPr>
        <p:spPr>
          <a:xfrm>
            <a:off x="4170349" y="1239800"/>
            <a:ext cx="4555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inherits everything from the Stock Class along with the functions writeJson() and GotoLine()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also has an operator overloading function that overloads the &lt;&lt; operator 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0" y="1239800"/>
            <a:ext cx="3931975" cy="3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StockRead 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a Stock object and a function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75" y="1239800"/>
            <a:ext cx="36385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 ”&lt;&lt;”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53" y="1057425"/>
            <a:ext cx="5404851" cy="35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04325" y="493822"/>
            <a:ext cx="82296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 -&gt; Apart of the stockRead Class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388" y="1093822"/>
            <a:ext cx="6479230" cy="37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Cousine</vt:lpstr>
      <vt:lpstr>Valentine template</vt:lpstr>
      <vt:lpstr>Stock Web Scraper </vt:lpstr>
      <vt:lpstr>1 The Set-Up</vt:lpstr>
      <vt:lpstr>The Layout</vt:lpstr>
      <vt:lpstr>2 main.cpp </vt:lpstr>
      <vt:lpstr>The Class -&gt; Stocks</vt:lpstr>
      <vt:lpstr>The Child Class StockDisplay</vt:lpstr>
      <vt:lpstr>Class StockRead </vt:lpstr>
      <vt:lpstr>Operator Overloading ”&lt;&lt;” </vt:lpstr>
      <vt:lpstr>Read File -&gt; Apart of the stockRead Class</vt:lpstr>
      <vt:lpstr>Read File -&gt; Apart of the stockRead Class count.</vt:lpstr>
      <vt:lpstr>MAIN()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Web Scraper </dc:title>
  <dc:creator>Brandon Todd</dc:creator>
  <cp:lastModifiedBy>Brandon</cp:lastModifiedBy>
  <cp:revision>1</cp:revision>
  <dcterms:modified xsi:type="dcterms:W3CDTF">2021-11-15T20:51:03Z</dcterms:modified>
</cp:coreProperties>
</file>