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5C5C-DBFF-4A0C-9AD4-8134B8AE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E4E8-2025-47CD-9D80-47550BF7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03A6-4A08-4D0C-85BB-0D68700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4E44-CF1C-41E1-A6B5-D1584987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8018-3980-47D6-BF64-F456BA62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C8DB-E76E-458A-ADD8-89E2ADE6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677AE-D4C1-4E26-A049-68CFC3C2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3061-EEF3-4911-AA1B-3C34E2C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0469-F23C-4411-BCF0-648912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141F-9C7C-46DD-B471-4A43CC46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B02F5-1832-4054-A032-A5BF8FBE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0B223-B639-45D2-B24A-3A8D0A2F1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297B-8967-40B6-ACE0-4AB3A712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A469-5952-46A8-A8F5-DA32D0D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C69E-1273-460C-927E-C4DCF95E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B52B-C35C-4119-B55B-B7863DD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D295-551C-4994-893C-39DE50F3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4F1B-6D9D-4CDE-BB25-14E2438D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2DCB-BABB-43B0-A836-15D3B82F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251B-C0B9-4F85-AE5D-26DD88E0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6A77-62C9-42FA-BA2A-6819A327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8506-0A9B-4E82-AC7A-EEAE16EA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E86F-D5DF-4479-A6B6-3E0CA2E4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576B-C879-4FBF-B382-59F41A9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0012-E38B-4635-A749-399209C9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ABB5-E250-4458-A70B-19461FD0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BF1B-9D98-45E6-AC20-212F5ECD1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9974-6397-4427-A749-75537E06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16D4-D135-4504-A448-353ADA3E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0FD1-1EF6-4516-BAAA-8C4C8FD1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8774-181F-4F8E-B84E-D84BE9BD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06EE-8DA2-4A37-A6AD-448F7DAE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A9B3-2CA1-4EC9-ACB4-38CF4B87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AA3F-990B-48E1-8F4F-2CBE885F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967CA-6446-4C69-8EBD-24CF746A0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15A04-E515-45CC-8261-6D24933B7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475EB-EBDF-4ECA-B694-51C8296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55E44-D2CF-4D2B-8EB7-70934D05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8E3CB-8479-4B9D-ACD9-96BB3417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30BE-9698-47CA-9614-AD62984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9C57-BE88-4545-A23F-B4A3D0F6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2213-FEC0-4CEF-ADD7-C2B438A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24661-2931-4382-9F43-4B205AC8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33F2C-16B5-436E-8907-54B241D8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BCEC1-8E05-470E-B22B-0191AF37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8F3CA-1846-4C68-8D3E-FD94F92E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F932-2F1B-4D09-87A9-470C7773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5B8F-C7D2-44C9-8B35-7DD99914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20A62-63D1-41FF-AC48-1F452F39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4F5B-835E-40D4-9449-974BB8DF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0E65-8D62-445C-9BFB-E53054D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AE05-2083-4152-859E-9C0481EC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937E-ACEE-4514-9F42-6A4F698A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C3E5F-A6E9-4D9B-980D-F3638F109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2E8CF-FA8B-4035-8CE8-3C1E055EE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2A5F1-63DD-496D-AF06-A64CEE59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153F1-3A9A-4B4B-8CE1-76D8B509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D7D35-D18C-4274-8AED-7E8E7DE4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D337C-D9C1-4277-A6B3-E9411684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F97E-F1FC-402A-970C-281CEBBF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2155-61B4-4CC1-ABBA-24E23D7FC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53AB-DE4E-4486-9B7B-7DA4FEC0361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F76C-BA94-47EB-95E1-514BE6109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2DBA-EC05-46CC-B29B-A4FAEA050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F9CF-93DE-495F-9E63-2DA87C23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8D4F17-0CB4-4363-A374-5C424E0FA7C7}"/>
              </a:ext>
            </a:extLst>
          </p:cNvPr>
          <p:cNvSpPr/>
          <p:nvPr/>
        </p:nvSpPr>
        <p:spPr>
          <a:xfrm>
            <a:off x="1573622" y="3904559"/>
            <a:ext cx="3466214" cy="1860698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0B1559-AC7F-4A60-9C09-CE9DF85B7BA0}"/>
              </a:ext>
            </a:extLst>
          </p:cNvPr>
          <p:cNvSpPr/>
          <p:nvPr/>
        </p:nvSpPr>
        <p:spPr>
          <a:xfrm>
            <a:off x="4320365" y="3854942"/>
            <a:ext cx="3466214" cy="1860698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CDF87-3FF1-45BC-8041-D1839C253C88}"/>
              </a:ext>
            </a:extLst>
          </p:cNvPr>
          <p:cNvSpPr/>
          <p:nvPr/>
        </p:nvSpPr>
        <p:spPr>
          <a:xfrm>
            <a:off x="7088374" y="3904559"/>
            <a:ext cx="3466214" cy="1860698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E6153-4F53-4CEA-BC51-20A7DF013008}"/>
              </a:ext>
            </a:extLst>
          </p:cNvPr>
          <p:cNvSpPr txBox="1"/>
          <p:nvPr/>
        </p:nvSpPr>
        <p:spPr>
          <a:xfrm>
            <a:off x="2668774" y="4600625"/>
            <a:ext cx="12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FDBC6-50AF-4AB5-96B1-09E824E2DBA8}"/>
              </a:ext>
            </a:extLst>
          </p:cNvPr>
          <p:cNvSpPr txBox="1"/>
          <p:nvPr/>
        </p:nvSpPr>
        <p:spPr>
          <a:xfrm>
            <a:off x="8229603" y="4600625"/>
            <a:ext cx="133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Deployment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75E02-96CC-482E-A956-37EB85E3A926}"/>
              </a:ext>
            </a:extLst>
          </p:cNvPr>
          <p:cNvSpPr txBox="1"/>
          <p:nvPr/>
        </p:nvSpPr>
        <p:spPr>
          <a:xfrm>
            <a:off x="5452738" y="4600625"/>
            <a:ext cx="130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4039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2018-11-30T00:54:11Z</dcterms:created>
  <dcterms:modified xsi:type="dcterms:W3CDTF">2018-11-30T01:47:20Z</dcterms:modified>
</cp:coreProperties>
</file>