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17.xml" ContentType="application/vnd.openxmlformats-officedocument.presentationml.slideMaster+xml"/>
  <Override PartName="/ppt/slideMasters/slideMaster5.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6.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Lst>
  <p:sldIdLst>
    <p:sldId id="256" r:id="rId19"/>
    <p:sldId id="257" r:id="rId20"/>
    <p:sldId id="258" r:id="rId21"/>
    <p:sldId id="259" r:id="rId22"/>
    <p:sldId id="260" r:id="rId23"/>
    <p:sldId id="261" r:id="rId24"/>
    <p:sldId id="262" r:id="rId25"/>
    <p:sldId id="263" r:id="rId26"/>
    <p:sldId id="264" r:id="rId27"/>
    <p:sldId id="265" r:id="rId28"/>
    <p:sldId id="266" r:id="rId29"/>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895480" y="764280"/>
            <a:ext cx="8609400" cy="129204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 name="PlaceHolder 2"/>
          <p:cNvSpPr>
            <a:spLocks noGrp="1"/>
          </p:cNvSpPr>
          <p:nvPr>
            <p:ph type="subTitle"/>
          </p:nvPr>
        </p:nvSpPr>
        <p:spPr>
          <a:xfrm>
            <a:off x="685800" y="2194560"/>
            <a:ext cx="10819440" cy="402300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824BCA9-3FCA-473C-819F-06C33D2A3A0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53" name="PlaceHolder 1"/>
          <p:cNvSpPr>
            <a:spLocks noGrp="1"/>
          </p:cNvSpPr>
          <p:nvPr>
            <p:ph type="title"/>
          </p:nvPr>
        </p:nvSpPr>
        <p:spPr>
          <a:xfrm>
            <a:off x="2895480" y="764280"/>
            <a:ext cx="8609400" cy="129204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4" name="PlaceHolder 2"/>
          <p:cNvSpPr>
            <a:spLocks noGrp="1"/>
          </p:cNvSpPr>
          <p:nvPr>
            <p:ph/>
          </p:nvPr>
        </p:nvSpPr>
        <p:spPr>
          <a:xfrm>
            <a:off x="685800" y="2194560"/>
            <a:ext cx="10819440" cy="4023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84329BE8-C02A-49E9-814D-0DCE2B73833C}"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9FE0B54D-0C5C-4377-92DB-AAC4F8D0CCBF}"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_OBJECTS">
    <p:spTree>
      <p:nvGrpSpPr>
        <p:cNvPr id="1" name=""/>
        <p:cNvGrpSpPr/>
        <p:nvPr/>
      </p:nvGrpSpPr>
      <p:grpSpPr>
        <a:xfrm>
          <a:off x="0" y="0"/>
          <a:ext cx="0" cy="0"/>
          <a:chOff x="0" y="0"/>
          <a:chExt cx="0" cy="0"/>
        </a:xfrm>
      </p:grpSpPr>
      <p:sp>
        <p:nvSpPr>
          <p:cNvPr id="67" name="PlaceHolder 1"/>
          <p:cNvSpPr>
            <a:spLocks noGrp="1"/>
          </p:cNvSpPr>
          <p:nvPr>
            <p:ph type="title"/>
          </p:nvPr>
        </p:nvSpPr>
        <p:spPr>
          <a:xfrm>
            <a:off x="2895480" y="764280"/>
            <a:ext cx="8609400" cy="129204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8" name="PlaceHolder 2"/>
          <p:cNvSpPr>
            <a:spLocks noGrp="1"/>
          </p:cNvSpPr>
          <p:nvPr>
            <p:ph/>
          </p:nvPr>
        </p:nvSpPr>
        <p:spPr>
          <a:xfrm>
            <a:off x="685800" y="2194560"/>
            <a:ext cx="5279760" cy="4023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9" name="PlaceHolder 3"/>
          <p:cNvSpPr>
            <a:spLocks noGrp="1"/>
          </p:cNvSpPr>
          <p:nvPr>
            <p:ph/>
          </p:nvPr>
        </p:nvSpPr>
        <p:spPr>
          <a:xfrm>
            <a:off x="6229800" y="2194560"/>
            <a:ext cx="5279760" cy="4023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500537FE-ED83-4293-8F22-EA8CC153C2D1}" type="slidenum">
              <a:t>&lt;#&gt;</a:t>
            </a:fld>
          </a:p>
        </p:txBody>
      </p:sp>
      <p:sp>
        <p:nvSpPr>
          <p:cNvPr id="7" name="PlaceHolder 6"/>
          <p:cNvSpPr>
            <a:spLocks noGrp="1"/>
          </p:cNvSpPr>
          <p:nvPr>
            <p:ph type="dt" idx="36"/>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_OBJECTS_WITH_TEXT">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C2820FB0-B93C-4B23-9485-C58325578E8E}" type="slidenum">
              <a:t>&lt;#&gt;</a:t>
            </a:fld>
          </a:p>
        </p:txBody>
      </p:sp>
      <p:sp>
        <p:nvSpPr>
          <p:cNvPr id="4" name="PlaceHolder 3"/>
          <p:cNvSpPr>
            <a:spLocks noGrp="1"/>
          </p:cNvSpPr>
          <p:nvPr>
            <p:ph type="dt" idx="39"/>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79" name="PlaceHolder 1"/>
          <p:cNvSpPr>
            <a:spLocks noGrp="1"/>
          </p:cNvSpPr>
          <p:nvPr>
            <p:ph type="title"/>
          </p:nvPr>
        </p:nvSpPr>
        <p:spPr>
          <a:xfrm>
            <a:off x="2895480" y="764280"/>
            <a:ext cx="8609400" cy="129204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 name="PlaceHolder 2"/>
          <p:cNvSpPr>
            <a:spLocks noGrp="1"/>
          </p:cNvSpPr>
          <p:nvPr>
            <p:ph type="ftr" idx="40"/>
          </p:nvPr>
        </p:nvSpPr>
        <p:spPr/>
        <p:txBody>
          <a:bodyPr/>
          <a:p>
            <a:r>
              <a:t>Footer</a:t>
            </a:r>
          </a:p>
        </p:txBody>
      </p:sp>
      <p:sp>
        <p:nvSpPr>
          <p:cNvPr id="4" name="PlaceHolder 3"/>
          <p:cNvSpPr>
            <a:spLocks noGrp="1"/>
          </p:cNvSpPr>
          <p:nvPr>
            <p:ph type="sldNum" idx="41"/>
          </p:nvPr>
        </p:nvSpPr>
        <p:spPr/>
        <p:txBody>
          <a:bodyPr/>
          <a:p>
            <a:fld id="{48CD9A50-8074-4124-AD66-6DE5E399968E}" type="slidenum">
              <a:t>&lt;#&gt;</a:t>
            </a:fld>
          </a:p>
        </p:txBody>
      </p:sp>
      <p:sp>
        <p:nvSpPr>
          <p:cNvPr id="5" name="PlaceHolder 4"/>
          <p:cNvSpPr>
            <a:spLocks noGrp="1"/>
          </p:cNvSpPr>
          <p:nvPr>
            <p:ph type="dt" idx="42"/>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3"/>
          </p:nvPr>
        </p:nvSpPr>
        <p:spPr/>
        <p:txBody>
          <a:bodyPr/>
          <a:p>
            <a:r>
              <a:t>Footer</a:t>
            </a:r>
          </a:p>
        </p:txBody>
      </p:sp>
      <p:sp>
        <p:nvSpPr>
          <p:cNvPr id="3" name="PlaceHolder 2"/>
          <p:cNvSpPr>
            <a:spLocks noGrp="1"/>
          </p:cNvSpPr>
          <p:nvPr>
            <p:ph type="sldNum" idx="44"/>
          </p:nvPr>
        </p:nvSpPr>
        <p:spPr/>
        <p:txBody>
          <a:bodyPr/>
          <a:p>
            <a:fld id="{FAB7140F-7600-4147-A883-1F0179D9E9A9}" type="slidenum">
              <a:t>&lt;#&gt;</a:t>
            </a:fld>
          </a:p>
        </p:txBody>
      </p:sp>
      <p:sp>
        <p:nvSpPr>
          <p:cNvPr id="4" name="PlaceHolder 3"/>
          <p:cNvSpPr>
            <a:spLocks noGrp="1"/>
          </p:cNvSpPr>
          <p:nvPr>
            <p:ph type="dt" idx="4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BJECT_WITH_CAPTION_TEXT">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p>
            <a:r>
              <a:t>Footer</a:t>
            </a:r>
          </a:p>
        </p:txBody>
      </p:sp>
      <p:sp>
        <p:nvSpPr>
          <p:cNvPr id="3" name="PlaceHolder 2"/>
          <p:cNvSpPr>
            <a:spLocks noGrp="1"/>
          </p:cNvSpPr>
          <p:nvPr>
            <p:ph type="sldNum" idx="47"/>
          </p:nvPr>
        </p:nvSpPr>
        <p:spPr/>
        <p:txBody>
          <a:bodyPr/>
          <a:p>
            <a:fld id="{7102B5F2-AFB0-4BDE-B6EE-7665A8D060CE}" type="slidenum">
              <a:t>&lt;#&gt;</a:t>
            </a:fld>
          </a:p>
        </p:txBody>
      </p:sp>
      <p:sp>
        <p:nvSpPr>
          <p:cNvPr id="4" name="PlaceHolder 3"/>
          <p:cNvSpPr>
            <a:spLocks noGrp="1"/>
          </p:cNvSpPr>
          <p:nvPr>
            <p:ph type="dt" idx="48"/>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_WITH_CAPTION_TEXT">
    <p:spTree>
      <p:nvGrpSpPr>
        <p:cNvPr id="1" name=""/>
        <p:cNvGrpSpPr/>
        <p:nvPr/>
      </p:nvGrpSpPr>
      <p:grpSpPr>
        <a:xfrm>
          <a:off x="0" y="0"/>
          <a:ext cx="0" cy="0"/>
          <a:chOff x="0" y="0"/>
          <a:chExt cx="0" cy="0"/>
        </a:xfrm>
      </p:grpSpPr>
      <p:sp>
        <p:nvSpPr>
          <p:cNvPr id="2" name="PlaceHolder 1"/>
          <p:cNvSpPr>
            <a:spLocks noGrp="1"/>
          </p:cNvSpPr>
          <p:nvPr>
            <p:ph type="ftr" idx="49"/>
          </p:nvPr>
        </p:nvSpPr>
        <p:spPr/>
        <p:txBody>
          <a:bodyPr/>
          <a:p>
            <a:r>
              <a:t>Footer</a:t>
            </a:r>
          </a:p>
        </p:txBody>
      </p:sp>
      <p:sp>
        <p:nvSpPr>
          <p:cNvPr id="3" name="PlaceHolder 2"/>
          <p:cNvSpPr>
            <a:spLocks noGrp="1"/>
          </p:cNvSpPr>
          <p:nvPr>
            <p:ph type="sldNum" idx="50"/>
          </p:nvPr>
        </p:nvSpPr>
        <p:spPr/>
        <p:txBody>
          <a:bodyPr/>
          <a:p>
            <a:fld id="{A076E19B-CEE7-4B99-97FF-5545411AB2BB}" type="slidenum">
              <a:t>&lt;#&gt;</a:t>
            </a:fld>
          </a:p>
        </p:txBody>
      </p:sp>
      <p:sp>
        <p:nvSpPr>
          <p:cNvPr id="4" name="PlaceHolder 3"/>
          <p:cNvSpPr>
            <a:spLocks noGrp="1"/>
          </p:cNvSpPr>
          <p:nvPr>
            <p:ph type="dt" idx="5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anoramic Picture with Caption">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D9124E2-BDD9-42FA-B2AA-1B0F4ABA67EC}"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aption">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9B2F48BA-F801-4C4A-9D17-A58335880EF2}"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with Caption">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3B748BD9-A2CC-47C9-BDE7-6953F2E5FFD9}"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ame Card">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C2A6473C-4F24-4703-9461-15B05E500D5F}"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 Column">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634A5705-EFFA-4D53-A5B8-7B2AE9A92557}"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 Picture Colum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6F667234-881A-4CAA-A891-DD5927F0BA75}"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VERTICAL_TEXT">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53FD412B-2711-4B81-BB17-68B2BCD07CB2}"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_TITLE_AND_VERTICAL_TEXT">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C1CBEB8D-0EFE-47C8-BCA0-57D264B73692}"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Google Shape;6;p15" descr="C0-HD-TOP.png"/>
          <p:cNvPicPr/>
          <p:nvPr/>
        </p:nvPicPr>
        <p:blipFill>
          <a:blip r:embed="rId2"/>
          <a:stretch/>
        </p:blipFill>
        <p:spPr>
          <a:xfrm>
            <a:off x="0" y="0"/>
            <a:ext cx="12191040" cy="1440360"/>
          </a:xfrm>
          <a:prstGeom prst="rect">
            <a:avLst/>
          </a:prstGeom>
          <a:ln w="0">
            <a:noFill/>
          </a:ln>
        </p:spPr>
      </p:pic>
      <p:pic>
        <p:nvPicPr>
          <p:cNvPr id="1" name="Google Shape;13;p16" descr="C0-HD-BTM.png"/>
          <p:cNvPicPr/>
          <p:nvPr/>
        </p:nvPicPr>
        <p:blipFill>
          <a:blip r:embed="rId3"/>
          <a:stretch/>
        </p:blipFill>
        <p:spPr>
          <a:xfrm>
            <a:off x="0" y="4375080"/>
            <a:ext cx="12191040" cy="2481840"/>
          </a:xfrm>
          <a:prstGeom prst="rect">
            <a:avLst/>
          </a:prstGeom>
          <a:ln w="0">
            <a:noFill/>
          </a:ln>
        </p:spPr>
      </p:pic>
      <p:sp>
        <p:nvSpPr>
          <p:cNvPr id="2" name="PlaceHolder 1"/>
          <p:cNvSpPr>
            <a:spLocks noGrp="1"/>
          </p:cNvSpPr>
          <p:nvPr>
            <p:ph type="title"/>
          </p:nvPr>
        </p:nvSpPr>
        <p:spPr>
          <a:xfrm>
            <a:off x="2895480" y="764280"/>
            <a:ext cx="8609400" cy="129204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3" name="PlaceHolder 2"/>
          <p:cNvSpPr>
            <a:spLocks noGrp="1"/>
          </p:cNvSpPr>
          <p:nvPr>
            <p:ph type="ftr" idx="1"/>
          </p:nvPr>
        </p:nvSpPr>
        <p:spPr>
          <a:xfrm>
            <a:off x="1371600" y="4323960"/>
            <a:ext cx="6399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4" name="PlaceHolder 3"/>
          <p:cNvSpPr>
            <a:spLocks noGrp="1"/>
          </p:cNvSpPr>
          <p:nvPr>
            <p:ph type="sldNum" idx="2"/>
          </p:nvPr>
        </p:nvSpPr>
        <p:spPr>
          <a:xfrm>
            <a:off x="8077320" y="143100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E0DD5AA9-72A1-40B1-A349-FD38280C38C6}"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5" name="PlaceHolder 4"/>
          <p:cNvSpPr>
            <a:spLocks noGrp="1"/>
          </p:cNvSpPr>
          <p:nvPr>
            <p:ph type="dt" idx="3"/>
          </p:nvPr>
        </p:nvSpPr>
        <p:spPr>
          <a:xfrm>
            <a:off x="7909560" y="4314240"/>
            <a:ext cx="2909880" cy="37368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a:t>
            </a:r>
            <a:r>
              <a:rPr b="0" lang="en-US" sz="3200" spc="-1" strike="noStrike">
                <a:solidFill>
                  <a:srgbClr val="ffffff"/>
                </a:solidFill>
                <a:latin typeface="Arial"/>
              </a:rPr>
              <a:t>edit the </a:t>
            </a:r>
            <a:r>
              <a:rPr b="0" lang="en-US" sz="3200" spc="-1" strike="noStrike">
                <a:solidFill>
                  <a:srgbClr val="ffffff"/>
                </a:solidFill>
                <a:latin typeface="Arial"/>
              </a:rPr>
              <a:t>outline </a:t>
            </a:r>
            <a:r>
              <a:rPr b="0" lang="en-US" sz="3200" spc="-1" strike="noStrike">
                <a:solidFill>
                  <a:srgbClr val="ffffff"/>
                </a:solidFill>
                <a:latin typeface="Arial"/>
              </a:rPr>
              <a:t>text </a:t>
            </a:r>
            <a:r>
              <a:rPr b="0" lang="en-US" sz="3200" spc="-1" strike="noStrike">
                <a:solidFill>
                  <a:srgbClr val="ffffff"/>
                </a:solidFill>
                <a:latin typeface="Arial"/>
              </a:rPr>
              <a:t>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a:t>
            </a:r>
            <a:r>
              <a:rPr b="0" lang="en-US" sz="2800" spc="-1" strike="noStrike">
                <a:solidFill>
                  <a:srgbClr val="ffffff"/>
                </a:solidFill>
                <a:latin typeface="Arial"/>
              </a:rPr>
              <a:t>Outline </a:t>
            </a:r>
            <a:r>
              <a:rPr b="0" lang="en-US" sz="2800" spc="-1" strike="noStrike">
                <a:solidFill>
                  <a:srgbClr val="ffffff"/>
                </a:solidFill>
                <a:latin typeface="Arial"/>
              </a:rPr>
              <a:t>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a:t>
            </a:r>
            <a:r>
              <a:rPr b="0" lang="en-US" sz="2400" spc="-1" strike="noStrike">
                <a:solidFill>
                  <a:srgbClr val="ffffff"/>
                </a:solidFill>
                <a:latin typeface="Arial"/>
              </a:rPr>
              <a:t>Outline </a:t>
            </a:r>
            <a:r>
              <a:rPr b="0" lang="en-US" sz="2400" spc="-1" strike="noStrike">
                <a:solidFill>
                  <a:srgbClr val="ffffff"/>
                </a:solidFill>
                <a:latin typeface="Arial"/>
              </a:rPr>
              <a:t>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a:t>
            </a:r>
            <a:r>
              <a:rPr b="0" lang="en-US" sz="2000" spc="-1" strike="noStrike">
                <a:solidFill>
                  <a:srgbClr val="ffffff"/>
                </a:solidFill>
                <a:latin typeface="Arial"/>
              </a:rPr>
              <a:t>th </a:t>
            </a:r>
            <a:r>
              <a:rPr b="0" lang="en-US" sz="2000" spc="-1" strike="noStrike">
                <a:solidFill>
                  <a:srgbClr val="ffffff"/>
                </a:solidFill>
                <a:latin typeface="Arial"/>
              </a:rPr>
              <a:t>Outli</a:t>
            </a:r>
            <a:r>
              <a:rPr b="0" lang="en-US" sz="2000" spc="-1" strike="noStrike">
                <a:solidFill>
                  <a:srgbClr val="ffffff"/>
                </a:solidFill>
                <a:latin typeface="Arial"/>
              </a:rPr>
              <a:t>ne </a:t>
            </a:r>
            <a:r>
              <a:rPr b="0" lang="en-US" sz="2000" spc="-1" strike="noStrike">
                <a:solidFill>
                  <a:srgbClr val="ffffff"/>
                </a:solidFill>
                <a:latin typeface="Arial"/>
              </a:rPr>
              <a:t>Leve</a:t>
            </a:r>
            <a:r>
              <a:rPr b="0" lang="en-US" sz="2000" spc="-1" strike="noStrike">
                <a:solidFill>
                  <a:srgbClr val="ffffff"/>
                </a:solidFill>
                <a:latin typeface="Arial"/>
              </a:rPr>
              <a:t>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a:t>
            </a:r>
            <a:r>
              <a:rPr b="0" lang="en-US" sz="2000" spc="-1" strike="noStrike">
                <a:solidFill>
                  <a:srgbClr val="ffffff"/>
                </a:solidFill>
                <a:latin typeface="Arial"/>
              </a:rPr>
              <a:t>if</a:t>
            </a:r>
            <a:r>
              <a:rPr b="0" lang="en-US" sz="2000" spc="-1" strike="noStrike">
                <a:solidFill>
                  <a:srgbClr val="ffffff"/>
                </a:solidFill>
                <a:latin typeface="Arial"/>
              </a:rPr>
              <a:t>t</a:t>
            </a:r>
            <a:r>
              <a:rPr b="0" lang="en-US" sz="2000" spc="-1" strike="noStrike">
                <a:solidFill>
                  <a:srgbClr val="ffffff"/>
                </a:solidFill>
                <a:latin typeface="Arial"/>
              </a:rPr>
              <a:t>h</a:t>
            </a:r>
            <a:r>
              <a:rPr b="0" lang="en-US" sz="2000" spc="-1" strike="noStrike">
                <a:solidFill>
                  <a:srgbClr val="ffffff"/>
                </a:solidFill>
                <a:latin typeface="Arial"/>
              </a:rPr>
              <a:t> </a:t>
            </a:r>
            <a:r>
              <a:rPr b="0" lang="en-US" sz="2000" spc="-1" strike="noStrike">
                <a:solidFill>
                  <a:srgbClr val="ffffff"/>
                </a:solidFill>
                <a:latin typeface="Arial"/>
              </a:rPr>
              <a:t>O</a:t>
            </a:r>
            <a:r>
              <a:rPr b="0" lang="en-US" sz="2000" spc="-1" strike="noStrike">
                <a:solidFill>
                  <a:srgbClr val="ffffff"/>
                </a:solidFill>
                <a:latin typeface="Arial"/>
              </a:rPr>
              <a:t>u</a:t>
            </a:r>
            <a:r>
              <a:rPr b="0" lang="en-US" sz="2000" spc="-1" strike="noStrike">
                <a:solidFill>
                  <a:srgbClr val="ffffff"/>
                </a:solidFill>
                <a:latin typeface="Arial"/>
              </a:rPr>
              <a:t>tl</a:t>
            </a:r>
            <a:r>
              <a:rPr b="0" lang="en-US" sz="2000" spc="-1" strike="noStrike">
                <a:solidFill>
                  <a:srgbClr val="ffffff"/>
                </a:solidFill>
                <a:latin typeface="Arial"/>
              </a:rPr>
              <a:t>i</a:t>
            </a:r>
            <a:r>
              <a:rPr b="0" lang="en-US" sz="2000" spc="-1" strike="noStrike">
                <a:solidFill>
                  <a:srgbClr val="ffffff"/>
                </a:solidFill>
                <a:latin typeface="Arial"/>
              </a:rPr>
              <a:t>n</a:t>
            </a:r>
            <a:r>
              <a:rPr b="0" lang="en-US" sz="2000" spc="-1" strike="noStrike">
                <a:solidFill>
                  <a:srgbClr val="ffffff"/>
                </a:solidFill>
                <a:latin typeface="Arial"/>
              </a:rPr>
              <a:t>e</a:t>
            </a:r>
            <a:r>
              <a:rPr b="0" lang="en-US" sz="2000" spc="-1" strike="noStrike">
                <a:solidFill>
                  <a:srgbClr val="ffffff"/>
                </a:solidFill>
                <a:latin typeface="Arial"/>
              </a:rPr>
              <a:t> </a:t>
            </a:r>
            <a:r>
              <a:rPr b="0" lang="en-US" sz="2000" spc="-1" strike="noStrike">
                <a:solidFill>
                  <a:srgbClr val="ffffff"/>
                </a:solidFill>
                <a:latin typeface="Arial"/>
              </a:rPr>
              <a:t>L</a:t>
            </a:r>
            <a:r>
              <a:rPr b="0" lang="en-US" sz="2000" spc="-1" strike="noStrike">
                <a:solidFill>
                  <a:srgbClr val="ffffff"/>
                </a:solidFill>
                <a:latin typeface="Arial"/>
              </a:rPr>
              <a:t>e</a:t>
            </a:r>
            <a:r>
              <a:rPr b="0" lang="en-US" sz="2000" spc="-1" strike="noStrike">
                <a:solidFill>
                  <a:srgbClr val="ffffff"/>
                </a:solidFill>
                <a:latin typeface="Arial"/>
              </a:rPr>
              <a:t>v</a:t>
            </a:r>
            <a:r>
              <a:rPr b="0" lang="en-US" sz="2000" spc="-1" strike="noStrike">
                <a:solidFill>
                  <a:srgbClr val="ffffff"/>
                </a:solidFill>
                <a:latin typeface="Arial"/>
              </a:rPr>
              <a:t>e</a:t>
            </a:r>
            <a:r>
              <a:rPr b="0" lang="en-US" sz="2000" spc="-1" strike="noStrike">
                <a:solidFill>
                  <a:srgbClr val="ffffff"/>
                </a:solidFill>
                <a:latin typeface="Arial"/>
              </a:rPr>
              <a:t>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a:t>
            </a:r>
            <a:r>
              <a:rPr b="0" lang="en-US" sz="2000" spc="-1" strike="noStrike">
                <a:solidFill>
                  <a:srgbClr val="ffffff"/>
                </a:solidFill>
                <a:latin typeface="Arial"/>
              </a:rPr>
              <a:t>i</a:t>
            </a:r>
            <a:r>
              <a:rPr b="0" lang="en-US" sz="2000" spc="-1" strike="noStrike">
                <a:solidFill>
                  <a:srgbClr val="ffffff"/>
                </a:solidFill>
                <a:latin typeface="Arial"/>
              </a:rPr>
              <a:t>x</a:t>
            </a:r>
            <a:r>
              <a:rPr b="0" lang="en-US" sz="2000" spc="-1" strike="noStrike">
                <a:solidFill>
                  <a:srgbClr val="ffffff"/>
                </a:solidFill>
                <a:latin typeface="Arial"/>
              </a:rPr>
              <a:t>t</a:t>
            </a:r>
            <a:r>
              <a:rPr b="0" lang="en-US" sz="2000" spc="-1" strike="noStrike">
                <a:solidFill>
                  <a:srgbClr val="ffffff"/>
                </a:solidFill>
                <a:latin typeface="Arial"/>
              </a:rPr>
              <a:t>h</a:t>
            </a:r>
            <a:r>
              <a:rPr b="0" lang="en-US" sz="2000" spc="-1" strike="noStrike">
                <a:solidFill>
                  <a:srgbClr val="ffffff"/>
                </a:solidFill>
                <a:latin typeface="Arial"/>
              </a:rPr>
              <a:t> </a:t>
            </a:r>
            <a:r>
              <a:rPr b="0" lang="en-US" sz="2000" spc="-1" strike="noStrike">
                <a:solidFill>
                  <a:srgbClr val="ffffff"/>
                </a:solidFill>
                <a:latin typeface="Arial"/>
              </a:rPr>
              <a:t>O</a:t>
            </a:r>
            <a:r>
              <a:rPr b="0" lang="en-US" sz="2000" spc="-1" strike="noStrike">
                <a:solidFill>
                  <a:srgbClr val="ffffff"/>
                </a:solidFill>
                <a:latin typeface="Arial"/>
              </a:rPr>
              <a:t>u</a:t>
            </a:r>
            <a:r>
              <a:rPr b="0" lang="en-US" sz="2000" spc="-1" strike="noStrike">
                <a:solidFill>
                  <a:srgbClr val="ffffff"/>
                </a:solidFill>
                <a:latin typeface="Arial"/>
              </a:rPr>
              <a:t>t</a:t>
            </a:r>
            <a:r>
              <a:rPr b="0" lang="en-US" sz="2000" spc="-1" strike="noStrike">
                <a:solidFill>
                  <a:srgbClr val="ffffff"/>
                </a:solidFill>
                <a:latin typeface="Arial"/>
              </a:rPr>
              <a:t>l</a:t>
            </a:r>
            <a:r>
              <a:rPr b="0" lang="en-US" sz="2000" spc="-1" strike="noStrike">
                <a:solidFill>
                  <a:srgbClr val="ffffff"/>
                </a:solidFill>
                <a:latin typeface="Arial"/>
              </a:rPr>
              <a:t>i</a:t>
            </a:r>
            <a:r>
              <a:rPr b="0" lang="en-US" sz="2000" spc="-1" strike="noStrike">
                <a:solidFill>
                  <a:srgbClr val="ffffff"/>
                </a:solidFill>
                <a:latin typeface="Arial"/>
              </a:rPr>
              <a:t>n</a:t>
            </a:r>
            <a:r>
              <a:rPr b="0" lang="en-US" sz="2000" spc="-1" strike="noStrike">
                <a:solidFill>
                  <a:srgbClr val="ffffff"/>
                </a:solidFill>
                <a:latin typeface="Arial"/>
              </a:rPr>
              <a:t>e</a:t>
            </a:r>
            <a:r>
              <a:rPr b="0" lang="en-US" sz="2000" spc="-1" strike="noStrike">
                <a:solidFill>
                  <a:srgbClr val="ffffff"/>
                </a:solidFill>
                <a:latin typeface="Arial"/>
              </a:rPr>
              <a:t> </a:t>
            </a:r>
            <a:r>
              <a:rPr b="0" lang="en-US" sz="2000" spc="-1" strike="noStrike">
                <a:solidFill>
                  <a:srgbClr val="ffffff"/>
                </a:solidFill>
                <a:latin typeface="Arial"/>
              </a:rPr>
              <a:t>L</a:t>
            </a:r>
            <a:r>
              <a:rPr b="0" lang="en-US" sz="2000" spc="-1" strike="noStrike">
                <a:solidFill>
                  <a:srgbClr val="ffffff"/>
                </a:solidFill>
                <a:latin typeface="Arial"/>
              </a:rPr>
              <a:t>e</a:t>
            </a:r>
            <a:r>
              <a:rPr b="0" lang="en-US" sz="2000" spc="-1" strike="noStrike">
                <a:solidFill>
                  <a:srgbClr val="ffffff"/>
                </a:solidFill>
                <a:latin typeface="Arial"/>
              </a:rPr>
              <a:t>v</a:t>
            </a:r>
            <a:r>
              <a:rPr b="0" lang="en-US" sz="2000" spc="-1" strike="noStrike">
                <a:solidFill>
                  <a:srgbClr val="ffffff"/>
                </a:solidFill>
                <a:latin typeface="Arial"/>
              </a:rPr>
              <a:t>e</a:t>
            </a:r>
            <a:r>
              <a:rPr b="0" lang="en-US" sz="2000" spc="-1" strike="noStrike">
                <a:solidFill>
                  <a:srgbClr val="ffffff"/>
                </a:solidFill>
                <a:latin typeface="Arial"/>
              </a:rPr>
              <a:t>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a:t>
            </a:r>
            <a:r>
              <a:rPr b="0" lang="en-US" sz="2000" spc="-1" strike="noStrike">
                <a:solidFill>
                  <a:srgbClr val="ffffff"/>
                </a:solidFill>
                <a:latin typeface="Arial"/>
              </a:rPr>
              <a:t>e</a:t>
            </a:r>
            <a:r>
              <a:rPr b="0" lang="en-US" sz="2000" spc="-1" strike="noStrike">
                <a:solidFill>
                  <a:srgbClr val="ffffff"/>
                </a:solidFill>
                <a:latin typeface="Arial"/>
              </a:rPr>
              <a:t>v</a:t>
            </a:r>
            <a:r>
              <a:rPr b="0" lang="en-US" sz="2000" spc="-1" strike="noStrike">
                <a:solidFill>
                  <a:srgbClr val="ffffff"/>
                </a:solidFill>
                <a:latin typeface="Arial"/>
              </a:rPr>
              <a:t>e</a:t>
            </a:r>
            <a:r>
              <a:rPr b="0" lang="en-US" sz="2000" spc="-1" strike="noStrike">
                <a:solidFill>
                  <a:srgbClr val="ffffff"/>
                </a:solidFill>
                <a:latin typeface="Arial"/>
              </a:rPr>
              <a:t>n</a:t>
            </a:r>
            <a:r>
              <a:rPr b="0" lang="en-US" sz="2000" spc="-1" strike="noStrike">
                <a:solidFill>
                  <a:srgbClr val="ffffff"/>
                </a:solidFill>
                <a:latin typeface="Arial"/>
              </a:rPr>
              <a:t>t</a:t>
            </a:r>
            <a:r>
              <a:rPr b="0" lang="en-US" sz="2000" spc="-1" strike="noStrike">
                <a:solidFill>
                  <a:srgbClr val="ffffff"/>
                </a:solidFill>
                <a:latin typeface="Arial"/>
              </a:rPr>
              <a:t>h</a:t>
            </a:r>
            <a:r>
              <a:rPr b="0" lang="en-US" sz="2000" spc="-1" strike="noStrike">
                <a:solidFill>
                  <a:srgbClr val="ffffff"/>
                </a:solidFill>
                <a:latin typeface="Arial"/>
              </a:rPr>
              <a:t> </a:t>
            </a:r>
            <a:r>
              <a:rPr b="0" lang="en-US" sz="2000" spc="-1" strike="noStrike">
                <a:solidFill>
                  <a:srgbClr val="ffffff"/>
                </a:solidFill>
                <a:latin typeface="Arial"/>
              </a:rPr>
              <a:t>O</a:t>
            </a:r>
            <a:r>
              <a:rPr b="0" lang="en-US" sz="2000" spc="-1" strike="noStrike">
                <a:solidFill>
                  <a:srgbClr val="ffffff"/>
                </a:solidFill>
                <a:latin typeface="Arial"/>
              </a:rPr>
              <a:t>u</a:t>
            </a:r>
            <a:r>
              <a:rPr b="0" lang="en-US" sz="2000" spc="-1" strike="noStrike">
                <a:solidFill>
                  <a:srgbClr val="ffffff"/>
                </a:solidFill>
                <a:latin typeface="Arial"/>
              </a:rPr>
              <a:t>t</a:t>
            </a:r>
            <a:r>
              <a:rPr b="0" lang="en-US" sz="2000" spc="-1" strike="noStrike">
                <a:solidFill>
                  <a:srgbClr val="ffffff"/>
                </a:solidFill>
                <a:latin typeface="Arial"/>
              </a:rPr>
              <a:t>l</a:t>
            </a:r>
            <a:r>
              <a:rPr b="0" lang="en-US" sz="2000" spc="-1" strike="noStrike">
                <a:solidFill>
                  <a:srgbClr val="ffffff"/>
                </a:solidFill>
                <a:latin typeface="Arial"/>
              </a:rPr>
              <a:t>i</a:t>
            </a:r>
            <a:r>
              <a:rPr b="0" lang="en-US" sz="2000" spc="-1" strike="noStrike">
                <a:solidFill>
                  <a:srgbClr val="ffffff"/>
                </a:solidFill>
                <a:latin typeface="Arial"/>
              </a:rPr>
              <a:t>n</a:t>
            </a:r>
            <a:r>
              <a:rPr b="0" lang="en-US" sz="2000" spc="-1" strike="noStrike">
                <a:solidFill>
                  <a:srgbClr val="ffffff"/>
                </a:solidFill>
                <a:latin typeface="Arial"/>
              </a:rPr>
              <a:t>e</a:t>
            </a:r>
            <a:r>
              <a:rPr b="0" lang="en-US" sz="2000" spc="-1" strike="noStrike">
                <a:solidFill>
                  <a:srgbClr val="ffffff"/>
                </a:solidFill>
                <a:latin typeface="Arial"/>
              </a:rPr>
              <a:t> </a:t>
            </a:r>
            <a:r>
              <a:rPr b="0" lang="en-US" sz="2000" spc="-1" strike="noStrike">
                <a:solidFill>
                  <a:srgbClr val="ffffff"/>
                </a:solidFill>
                <a:latin typeface="Arial"/>
              </a:rPr>
              <a:t>L</a:t>
            </a:r>
            <a:r>
              <a:rPr b="0" lang="en-US" sz="2000" spc="-1" strike="noStrike">
                <a:solidFill>
                  <a:srgbClr val="ffffff"/>
                </a:solidFill>
                <a:latin typeface="Arial"/>
              </a:rPr>
              <a:t>e</a:t>
            </a:r>
            <a:r>
              <a:rPr b="0" lang="en-US" sz="2000" spc="-1" strike="noStrike">
                <a:solidFill>
                  <a:srgbClr val="ffffff"/>
                </a:solidFill>
                <a:latin typeface="Arial"/>
              </a:rPr>
              <a:t>v</a:t>
            </a:r>
            <a:r>
              <a:rPr b="0" lang="en-US" sz="2000" spc="-1" strike="noStrike">
                <a:solidFill>
                  <a:srgbClr val="ffffff"/>
                </a:solidFill>
                <a:latin typeface="Arial"/>
              </a:rPr>
              <a:t>e</a:t>
            </a:r>
            <a:r>
              <a:rPr b="0" lang="en-US" sz="2000" spc="-1" strike="noStrike">
                <a:solidFill>
                  <a:srgbClr val="ffffff"/>
                </a:solidFill>
                <a:latin typeface="Arial"/>
              </a:rPr>
              <a:t>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7" name="Google Shape;6;p15" descr="C0-HD-TOP.png"/>
          <p:cNvPicPr/>
          <p:nvPr/>
        </p:nvPicPr>
        <p:blipFill>
          <a:blip r:embed="rId2"/>
          <a:stretch/>
        </p:blipFill>
        <p:spPr>
          <a:xfrm>
            <a:off x="0" y="0"/>
            <a:ext cx="12191040" cy="1440360"/>
          </a:xfrm>
          <a:prstGeom prst="rect">
            <a:avLst/>
          </a:prstGeom>
          <a:ln w="0">
            <a:noFill/>
          </a:ln>
        </p:spPr>
      </p:pic>
      <p:sp>
        <p:nvSpPr>
          <p:cNvPr id="48" name="PlaceHolder 1"/>
          <p:cNvSpPr>
            <a:spLocks noGrp="1"/>
          </p:cNvSpPr>
          <p:nvPr>
            <p:ph type="title"/>
          </p:nvPr>
        </p:nvSpPr>
        <p:spPr>
          <a:xfrm>
            <a:off x="2895480" y="764280"/>
            <a:ext cx="8609400" cy="129204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49" name="PlaceHolder 2"/>
          <p:cNvSpPr>
            <a:spLocks noGrp="1"/>
          </p:cNvSpPr>
          <p:nvPr>
            <p:ph type="body"/>
          </p:nvPr>
        </p:nvSpPr>
        <p:spPr>
          <a:xfrm>
            <a:off x="685800" y="2194560"/>
            <a:ext cx="10819440" cy="40230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50" name="PlaceHolder 3"/>
          <p:cNvSpPr>
            <a:spLocks noGrp="1"/>
          </p:cNvSpPr>
          <p:nvPr>
            <p:ph type="ftr" idx="28"/>
          </p:nvPr>
        </p:nvSpPr>
        <p:spPr>
          <a:xfrm>
            <a:off x="685800" y="6355800"/>
            <a:ext cx="77713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51" name="PlaceHolder 4"/>
          <p:cNvSpPr>
            <a:spLocks noGrp="1"/>
          </p:cNvSpPr>
          <p:nvPr>
            <p:ph type="sldNum" idx="29"/>
          </p:nvPr>
        </p:nvSpPr>
        <p:spPr>
          <a:xfrm>
            <a:off x="8763120" y="38088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23C69021-CC67-49AE-A15F-1A337107AB4C}"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52" name="PlaceHolder 5"/>
          <p:cNvSpPr>
            <a:spLocks noGrp="1"/>
          </p:cNvSpPr>
          <p:nvPr>
            <p:ph type="dt" idx="30"/>
          </p:nvPr>
        </p:nvSpPr>
        <p:spPr>
          <a:xfrm>
            <a:off x="8595360" y="6356520"/>
            <a:ext cx="2909880" cy="36396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55" name="Google Shape;6;p15" descr="C0-HD-TOP.png"/>
          <p:cNvPicPr/>
          <p:nvPr/>
        </p:nvPicPr>
        <p:blipFill>
          <a:blip r:embed="rId2"/>
          <a:stretch/>
        </p:blipFill>
        <p:spPr>
          <a:xfrm>
            <a:off x="0" y="0"/>
            <a:ext cx="12191040" cy="1440360"/>
          </a:xfrm>
          <a:prstGeom prst="rect">
            <a:avLst/>
          </a:prstGeom>
          <a:ln w="0">
            <a:noFill/>
          </a:ln>
        </p:spPr>
      </p:pic>
      <p:pic>
        <p:nvPicPr>
          <p:cNvPr id="56" name="Google Shape;26;p18" descr="C0-HD-BTM.png"/>
          <p:cNvPicPr/>
          <p:nvPr/>
        </p:nvPicPr>
        <p:blipFill>
          <a:blip r:embed="rId3"/>
          <a:stretch/>
        </p:blipFill>
        <p:spPr>
          <a:xfrm>
            <a:off x="0" y="4375080"/>
            <a:ext cx="12191040" cy="2481840"/>
          </a:xfrm>
          <a:prstGeom prst="rect">
            <a:avLst/>
          </a:prstGeom>
          <a:ln w="0">
            <a:noFill/>
          </a:ln>
        </p:spPr>
      </p:pic>
      <p:sp>
        <p:nvSpPr>
          <p:cNvPr id="57" name="PlaceHolder 1"/>
          <p:cNvSpPr>
            <a:spLocks noGrp="1"/>
          </p:cNvSpPr>
          <p:nvPr>
            <p:ph type="ftr" idx="31"/>
          </p:nvPr>
        </p:nvSpPr>
        <p:spPr>
          <a:xfrm>
            <a:off x="685800" y="380880"/>
            <a:ext cx="699048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58" name="PlaceHolder 2"/>
          <p:cNvSpPr>
            <a:spLocks noGrp="1"/>
          </p:cNvSpPr>
          <p:nvPr>
            <p:ph type="sldNum" idx="32"/>
          </p:nvPr>
        </p:nvSpPr>
        <p:spPr>
          <a:xfrm>
            <a:off x="10862280" y="380880"/>
            <a:ext cx="64260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B1952F43-1B91-4233-AF7E-D794BE521A6D}"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59" name="PlaceHolder 3"/>
          <p:cNvSpPr>
            <a:spLocks noGrp="1"/>
          </p:cNvSpPr>
          <p:nvPr>
            <p:ph type="dt" idx="33"/>
          </p:nvPr>
        </p:nvSpPr>
        <p:spPr>
          <a:xfrm>
            <a:off x="7814520" y="380880"/>
            <a:ext cx="2909880" cy="36396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60" name="Google Shape;6;p15" descr="C0-HD-TOP.png"/>
          <p:cNvPicPr/>
          <p:nvPr/>
        </p:nvPicPr>
        <p:blipFill>
          <a:blip r:embed="rId2"/>
          <a:stretch/>
        </p:blipFill>
        <p:spPr>
          <a:xfrm>
            <a:off x="0" y="0"/>
            <a:ext cx="12191040" cy="1440360"/>
          </a:xfrm>
          <a:prstGeom prst="rect">
            <a:avLst/>
          </a:prstGeom>
          <a:ln w="0">
            <a:noFill/>
          </a:ln>
        </p:spPr>
      </p:pic>
      <p:sp>
        <p:nvSpPr>
          <p:cNvPr id="61" name="PlaceHolder 1"/>
          <p:cNvSpPr>
            <a:spLocks noGrp="1"/>
          </p:cNvSpPr>
          <p:nvPr>
            <p:ph type="title"/>
          </p:nvPr>
        </p:nvSpPr>
        <p:spPr>
          <a:xfrm>
            <a:off x="2895480" y="764280"/>
            <a:ext cx="8609400" cy="129204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62" name="PlaceHolder 2"/>
          <p:cNvSpPr>
            <a:spLocks noGrp="1"/>
          </p:cNvSpPr>
          <p:nvPr>
            <p:ph type="body"/>
          </p:nvPr>
        </p:nvSpPr>
        <p:spPr>
          <a:xfrm>
            <a:off x="685800" y="2194560"/>
            <a:ext cx="5279400" cy="40230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63" name="PlaceHolder 3"/>
          <p:cNvSpPr>
            <a:spLocks noGrp="1"/>
          </p:cNvSpPr>
          <p:nvPr>
            <p:ph type="body"/>
          </p:nvPr>
        </p:nvSpPr>
        <p:spPr>
          <a:xfrm>
            <a:off x="6229800" y="2194560"/>
            <a:ext cx="5279400" cy="40230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64" name="PlaceHolder 4"/>
          <p:cNvSpPr>
            <a:spLocks noGrp="1"/>
          </p:cNvSpPr>
          <p:nvPr>
            <p:ph type="ftr" idx="34"/>
          </p:nvPr>
        </p:nvSpPr>
        <p:spPr>
          <a:xfrm>
            <a:off x="685800" y="6355800"/>
            <a:ext cx="77713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65" name="PlaceHolder 5"/>
          <p:cNvSpPr>
            <a:spLocks noGrp="1"/>
          </p:cNvSpPr>
          <p:nvPr>
            <p:ph type="sldNum" idx="35"/>
          </p:nvPr>
        </p:nvSpPr>
        <p:spPr>
          <a:xfrm>
            <a:off x="8763120" y="38088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D46A9EC3-AFD3-4C62-AD97-E911B21896C8}"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66" name="PlaceHolder 6"/>
          <p:cNvSpPr>
            <a:spLocks noGrp="1"/>
          </p:cNvSpPr>
          <p:nvPr>
            <p:ph type="dt" idx="36"/>
          </p:nvPr>
        </p:nvSpPr>
        <p:spPr>
          <a:xfrm>
            <a:off x="8595360" y="6356520"/>
            <a:ext cx="2909880" cy="36396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70" name="Google Shape;6;p15" descr="C0-HD-TOP.png"/>
          <p:cNvPicPr/>
          <p:nvPr/>
        </p:nvPicPr>
        <p:blipFill>
          <a:blip r:embed="rId2"/>
          <a:stretch/>
        </p:blipFill>
        <p:spPr>
          <a:xfrm>
            <a:off x="0" y="0"/>
            <a:ext cx="12191040" cy="1440360"/>
          </a:xfrm>
          <a:prstGeom prst="rect">
            <a:avLst/>
          </a:prstGeom>
          <a:ln w="0">
            <a:noFill/>
          </a:ln>
        </p:spPr>
      </p:pic>
      <p:sp>
        <p:nvSpPr>
          <p:cNvPr id="71" name="PlaceHolder 1"/>
          <p:cNvSpPr>
            <a:spLocks noGrp="1"/>
          </p:cNvSpPr>
          <p:nvPr>
            <p:ph type="ftr" idx="37"/>
          </p:nvPr>
        </p:nvSpPr>
        <p:spPr>
          <a:xfrm>
            <a:off x="685800" y="6355800"/>
            <a:ext cx="77713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72" name="PlaceHolder 2"/>
          <p:cNvSpPr>
            <a:spLocks noGrp="1"/>
          </p:cNvSpPr>
          <p:nvPr>
            <p:ph type="sldNum" idx="38"/>
          </p:nvPr>
        </p:nvSpPr>
        <p:spPr>
          <a:xfrm>
            <a:off x="8763120" y="38088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30C2E6BD-50DC-41DC-B6C0-A5DFF491E6AB}"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73" name="PlaceHolder 3"/>
          <p:cNvSpPr>
            <a:spLocks noGrp="1"/>
          </p:cNvSpPr>
          <p:nvPr>
            <p:ph type="dt" idx="39"/>
          </p:nvPr>
        </p:nvSpPr>
        <p:spPr>
          <a:xfrm>
            <a:off x="8595360" y="6356520"/>
            <a:ext cx="2909880" cy="36396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74" name="Google Shape;6;p15" descr="C0-HD-TOP.png"/>
          <p:cNvPicPr/>
          <p:nvPr/>
        </p:nvPicPr>
        <p:blipFill>
          <a:blip r:embed="rId2"/>
          <a:stretch/>
        </p:blipFill>
        <p:spPr>
          <a:xfrm>
            <a:off x="0" y="0"/>
            <a:ext cx="12191040" cy="1440360"/>
          </a:xfrm>
          <a:prstGeom prst="rect">
            <a:avLst/>
          </a:prstGeom>
          <a:ln w="0">
            <a:noFill/>
          </a:ln>
        </p:spPr>
      </p:pic>
      <p:sp>
        <p:nvSpPr>
          <p:cNvPr id="75" name="PlaceHolder 1"/>
          <p:cNvSpPr>
            <a:spLocks noGrp="1"/>
          </p:cNvSpPr>
          <p:nvPr>
            <p:ph type="title"/>
          </p:nvPr>
        </p:nvSpPr>
        <p:spPr>
          <a:xfrm>
            <a:off x="2895480" y="764280"/>
            <a:ext cx="8609400" cy="129204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76" name="PlaceHolder 2"/>
          <p:cNvSpPr>
            <a:spLocks noGrp="1"/>
          </p:cNvSpPr>
          <p:nvPr>
            <p:ph type="ftr" idx="40"/>
          </p:nvPr>
        </p:nvSpPr>
        <p:spPr>
          <a:xfrm>
            <a:off x="685800" y="6355800"/>
            <a:ext cx="77713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77" name="PlaceHolder 3"/>
          <p:cNvSpPr>
            <a:spLocks noGrp="1"/>
          </p:cNvSpPr>
          <p:nvPr>
            <p:ph type="sldNum" idx="41"/>
          </p:nvPr>
        </p:nvSpPr>
        <p:spPr>
          <a:xfrm>
            <a:off x="8763120" y="38088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0FD26D41-6789-46A6-9B73-9F76A1D82049}"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78" name="PlaceHolder 4"/>
          <p:cNvSpPr>
            <a:spLocks noGrp="1"/>
          </p:cNvSpPr>
          <p:nvPr>
            <p:ph type="dt" idx="42"/>
          </p:nvPr>
        </p:nvSpPr>
        <p:spPr>
          <a:xfrm>
            <a:off x="8595360" y="6356520"/>
            <a:ext cx="2909880" cy="36396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80" name="Google Shape;6;p15" descr="C0-HD-TOP.png"/>
          <p:cNvPicPr/>
          <p:nvPr/>
        </p:nvPicPr>
        <p:blipFill>
          <a:blip r:embed="rId2"/>
          <a:stretch/>
        </p:blipFill>
        <p:spPr>
          <a:xfrm>
            <a:off x="0" y="0"/>
            <a:ext cx="12191040" cy="1440360"/>
          </a:xfrm>
          <a:prstGeom prst="rect">
            <a:avLst/>
          </a:prstGeom>
          <a:ln w="0">
            <a:noFill/>
          </a:ln>
        </p:spPr>
      </p:pic>
      <p:sp>
        <p:nvSpPr>
          <p:cNvPr id="81" name="PlaceHolder 1"/>
          <p:cNvSpPr>
            <a:spLocks noGrp="1"/>
          </p:cNvSpPr>
          <p:nvPr>
            <p:ph type="ftr" idx="43"/>
          </p:nvPr>
        </p:nvSpPr>
        <p:spPr>
          <a:xfrm>
            <a:off x="685800" y="6355800"/>
            <a:ext cx="77713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82" name="PlaceHolder 2"/>
          <p:cNvSpPr>
            <a:spLocks noGrp="1"/>
          </p:cNvSpPr>
          <p:nvPr>
            <p:ph type="sldNum" idx="44"/>
          </p:nvPr>
        </p:nvSpPr>
        <p:spPr>
          <a:xfrm>
            <a:off x="8763120" y="38088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D5A7B25A-A756-4122-BF15-4298797EF054}"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83" name="PlaceHolder 3"/>
          <p:cNvSpPr>
            <a:spLocks noGrp="1"/>
          </p:cNvSpPr>
          <p:nvPr>
            <p:ph type="dt" idx="45"/>
          </p:nvPr>
        </p:nvSpPr>
        <p:spPr>
          <a:xfrm>
            <a:off x="8595360" y="6356520"/>
            <a:ext cx="2909880" cy="36396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84" name="Google Shape;6;p15" descr="C0-HD-TOP.png"/>
          <p:cNvPicPr/>
          <p:nvPr/>
        </p:nvPicPr>
        <p:blipFill>
          <a:blip r:embed="rId2"/>
          <a:stretch/>
        </p:blipFill>
        <p:spPr>
          <a:xfrm>
            <a:off x="0" y="0"/>
            <a:ext cx="12191040" cy="1440360"/>
          </a:xfrm>
          <a:prstGeom prst="rect">
            <a:avLst/>
          </a:prstGeom>
          <a:ln w="0">
            <a:noFill/>
          </a:ln>
        </p:spPr>
      </p:pic>
      <p:sp>
        <p:nvSpPr>
          <p:cNvPr id="85" name="PlaceHolder 1"/>
          <p:cNvSpPr>
            <a:spLocks noGrp="1"/>
          </p:cNvSpPr>
          <p:nvPr>
            <p:ph type="ftr" idx="46"/>
          </p:nvPr>
        </p:nvSpPr>
        <p:spPr>
          <a:xfrm>
            <a:off x="685800" y="6355800"/>
            <a:ext cx="77713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86" name="PlaceHolder 2"/>
          <p:cNvSpPr>
            <a:spLocks noGrp="1"/>
          </p:cNvSpPr>
          <p:nvPr>
            <p:ph type="sldNum" idx="47"/>
          </p:nvPr>
        </p:nvSpPr>
        <p:spPr>
          <a:xfrm>
            <a:off x="8763120" y="38088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19F33D7A-974F-4EA5-8FC4-8EB6ADD494AF}"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87" name="PlaceHolder 3"/>
          <p:cNvSpPr>
            <a:spLocks noGrp="1"/>
          </p:cNvSpPr>
          <p:nvPr>
            <p:ph type="dt" idx="48"/>
          </p:nvPr>
        </p:nvSpPr>
        <p:spPr>
          <a:xfrm>
            <a:off x="8595360" y="6356520"/>
            <a:ext cx="2909880" cy="36396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88" name="Google Shape;6;p15" descr="C0-HD-TOP.png"/>
          <p:cNvPicPr/>
          <p:nvPr/>
        </p:nvPicPr>
        <p:blipFill>
          <a:blip r:embed="rId2"/>
          <a:stretch/>
        </p:blipFill>
        <p:spPr>
          <a:xfrm>
            <a:off x="0" y="0"/>
            <a:ext cx="12191040" cy="1440360"/>
          </a:xfrm>
          <a:prstGeom prst="rect">
            <a:avLst/>
          </a:prstGeom>
          <a:ln w="0">
            <a:noFill/>
          </a:ln>
        </p:spPr>
      </p:pic>
      <p:sp>
        <p:nvSpPr>
          <p:cNvPr id="89" name="PlaceHolder 1"/>
          <p:cNvSpPr>
            <a:spLocks noGrp="1"/>
          </p:cNvSpPr>
          <p:nvPr>
            <p:ph type="ftr" idx="49"/>
          </p:nvPr>
        </p:nvSpPr>
        <p:spPr>
          <a:xfrm>
            <a:off x="685800" y="6355800"/>
            <a:ext cx="77713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90" name="PlaceHolder 2"/>
          <p:cNvSpPr>
            <a:spLocks noGrp="1"/>
          </p:cNvSpPr>
          <p:nvPr>
            <p:ph type="sldNum" idx="50"/>
          </p:nvPr>
        </p:nvSpPr>
        <p:spPr>
          <a:xfrm>
            <a:off x="8763120" y="38088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F9297CB1-3625-4C3B-8A2F-94BDD28C76EA}"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91" name="PlaceHolder 3"/>
          <p:cNvSpPr>
            <a:spLocks noGrp="1"/>
          </p:cNvSpPr>
          <p:nvPr>
            <p:ph type="dt" idx="51"/>
          </p:nvPr>
        </p:nvSpPr>
        <p:spPr>
          <a:xfrm>
            <a:off x="8595360" y="6356520"/>
            <a:ext cx="2909880" cy="36396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9" name="Google Shape;6;p15" descr="C0-HD-TOP.png"/>
          <p:cNvPicPr/>
          <p:nvPr/>
        </p:nvPicPr>
        <p:blipFill>
          <a:blip r:embed="rId2"/>
          <a:stretch/>
        </p:blipFill>
        <p:spPr>
          <a:xfrm>
            <a:off x="0" y="0"/>
            <a:ext cx="12191040" cy="1440360"/>
          </a:xfrm>
          <a:prstGeom prst="rect">
            <a:avLst/>
          </a:prstGeom>
          <a:ln w="0">
            <a:noFill/>
          </a:ln>
        </p:spPr>
      </p:pic>
      <p:sp>
        <p:nvSpPr>
          <p:cNvPr id="10" name="PlaceHolder 1"/>
          <p:cNvSpPr>
            <a:spLocks noGrp="1"/>
          </p:cNvSpPr>
          <p:nvPr>
            <p:ph type="ftr" idx="4"/>
          </p:nvPr>
        </p:nvSpPr>
        <p:spPr>
          <a:xfrm>
            <a:off x="685800" y="6355800"/>
            <a:ext cx="77713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11" name="PlaceHolder 2"/>
          <p:cNvSpPr>
            <a:spLocks noGrp="1"/>
          </p:cNvSpPr>
          <p:nvPr>
            <p:ph type="sldNum" idx="5"/>
          </p:nvPr>
        </p:nvSpPr>
        <p:spPr>
          <a:xfrm>
            <a:off x="8763120" y="38088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EF269D74-D648-417C-89BD-A1DD11C082B5}"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12" name="PlaceHolder 3"/>
          <p:cNvSpPr>
            <a:spLocks noGrp="1"/>
          </p:cNvSpPr>
          <p:nvPr>
            <p:ph type="dt" idx="6"/>
          </p:nvPr>
        </p:nvSpPr>
        <p:spPr>
          <a:xfrm>
            <a:off x="8595360" y="6356520"/>
            <a:ext cx="2909880" cy="36396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3" name="Google Shape;6;p15" descr="C0-HD-TOP.png"/>
          <p:cNvPicPr/>
          <p:nvPr/>
        </p:nvPicPr>
        <p:blipFill>
          <a:blip r:embed="rId2"/>
          <a:stretch/>
        </p:blipFill>
        <p:spPr>
          <a:xfrm>
            <a:off x="0" y="0"/>
            <a:ext cx="12191040" cy="1440360"/>
          </a:xfrm>
          <a:prstGeom prst="rect">
            <a:avLst/>
          </a:prstGeom>
          <a:ln w="0">
            <a:noFill/>
          </a:ln>
        </p:spPr>
      </p:pic>
      <p:pic>
        <p:nvPicPr>
          <p:cNvPr id="14" name="Google Shape;79;p26" descr="C0-HD-BTM.png"/>
          <p:cNvPicPr/>
          <p:nvPr/>
        </p:nvPicPr>
        <p:blipFill>
          <a:blip r:embed="rId3"/>
          <a:stretch/>
        </p:blipFill>
        <p:spPr>
          <a:xfrm>
            <a:off x="0" y="4375080"/>
            <a:ext cx="12191040" cy="2481840"/>
          </a:xfrm>
          <a:prstGeom prst="rect">
            <a:avLst/>
          </a:prstGeom>
          <a:ln w="0">
            <a:noFill/>
          </a:ln>
        </p:spPr>
      </p:pic>
      <p:sp>
        <p:nvSpPr>
          <p:cNvPr id="15" name="PlaceHolder 1"/>
          <p:cNvSpPr>
            <a:spLocks noGrp="1"/>
          </p:cNvSpPr>
          <p:nvPr>
            <p:ph type="ftr" idx="7"/>
          </p:nvPr>
        </p:nvSpPr>
        <p:spPr>
          <a:xfrm>
            <a:off x="685800" y="379800"/>
            <a:ext cx="699048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16" name="PlaceHolder 2"/>
          <p:cNvSpPr>
            <a:spLocks noGrp="1"/>
          </p:cNvSpPr>
          <p:nvPr>
            <p:ph type="sldNum" idx="8"/>
          </p:nvPr>
        </p:nvSpPr>
        <p:spPr>
          <a:xfrm>
            <a:off x="10862280" y="380880"/>
            <a:ext cx="64260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7EE9B720-E3A8-443D-8444-4A8D9A9331F6}"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17" name="PlaceHolder 3"/>
          <p:cNvSpPr>
            <a:spLocks noGrp="1"/>
          </p:cNvSpPr>
          <p:nvPr>
            <p:ph type="dt" idx="9"/>
          </p:nvPr>
        </p:nvSpPr>
        <p:spPr>
          <a:xfrm>
            <a:off x="7814520" y="380880"/>
            <a:ext cx="2909880" cy="36396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8" name="Google Shape;6;p15" descr="C0-HD-TOP.png"/>
          <p:cNvPicPr/>
          <p:nvPr/>
        </p:nvPicPr>
        <p:blipFill>
          <a:blip r:embed="rId2"/>
          <a:stretch/>
        </p:blipFill>
        <p:spPr>
          <a:xfrm>
            <a:off x="0" y="0"/>
            <a:ext cx="12191040" cy="1440360"/>
          </a:xfrm>
          <a:prstGeom prst="rect">
            <a:avLst/>
          </a:prstGeom>
          <a:ln w="0">
            <a:noFill/>
          </a:ln>
        </p:spPr>
      </p:pic>
      <p:pic>
        <p:nvPicPr>
          <p:cNvPr id="19" name="Google Shape;86;p27" descr="C0-HD-BTM.png"/>
          <p:cNvPicPr/>
          <p:nvPr/>
        </p:nvPicPr>
        <p:blipFill>
          <a:blip r:embed="rId3"/>
          <a:stretch/>
        </p:blipFill>
        <p:spPr>
          <a:xfrm>
            <a:off x="0" y="4375080"/>
            <a:ext cx="12191040" cy="2481840"/>
          </a:xfrm>
          <a:prstGeom prst="rect">
            <a:avLst/>
          </a:prstGeom>
          <a:ln w="0">
            <a:noFill/>
          </a:ln>
        </p:spPr>
      </p:pic>
      <p:sp>
        <p:nvSpPr>
          <p:cNvPr id="20" name="Google Shape;93;p27"/>
          <p:cNvSpPr/>
          <p:nvPr/>
        </p:nvSpPr>
        <p:spPr>
          <a:xfrm>
            <a:off x="476280" y="933480"/>
            <a:ext cx="608400" cy="58356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0" lang="en-US" sz="8000" spc="-1" strike="noStrike">
                <a:solidFill>
                  <a:schemeClr val="lt1"/>
                </a:solidFill>
                <a:latin typeface="Century Gothic"/>
                <a:ea typeface="Century Gothic"/>
              </a:rPr>
              <a:t>“</a:t>
            </a:r>
            <a:endParaRPr b="0" lang="en-US" sz="8000" spc="-1" strike="noStrike">
              <a:solidFill>
                <a:srgbClr val="ffffff"/>
              </a:solidFill>
              <a:latin typeface="Arial"/>
            </a:endParaRPr>
          </a:p>
        </p:txBody>
      </p:sp>
      <p:sp>
        <p:nvSpPr>
          <p:cNvPr id="21" name="Google Shape;94;p27"/>
          <p:cNvSpPr/>
          <p:nvPr/>
        </p:nvSpPr>
        <p:spPr>
          <a:xfrm>
            <a:off x="10984320" y="2701440"/>
            <a:ext cx="608400" cy="5835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r>
              <a:rPr b="0" lang="en-US" sz="8000" spc="-1" strike="noStrike">
                <a:solidFill>
                  <a:schemeClr val="lt1"/>
                </a:solidFill>
                <a:latin typeface="Century Gothic"/>
                <a:ea typeface="Century Gothic"/>
              </a:rPr>
              <a:t>”</a:t>
            </a:r>
            <a:endParaRPr b="0" lang="en-US" sz="8000" spc="-1" strike="noStrike">
              <a:solidFill>
                <a:srgbClr val="ffffff"/>
              </a:solidFill>
              <a:latin typeface="Arial"/>
            </a:endParaRPr>
          </a:p>
        </p:txBody>
      </p:sp>
      <p:sp>
        <p:nvSpPr>
          <p:cNvPr id="22" name="PlaceHolder 1"/>
          <p:cNvSpPr>
            <a:spLocks noGrp="1"/>
          </p:cNvSpPr>
          <p:nvPr>
            <p:ph type="ftr" idx="10"/>
          </p:nvPr>
        </p:nvSpPr>
        <p:spPr>
          <a:xfrm>
            <a:off x="685800" y="379800"/>
            <a:ext cx="699048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23" name="PlaceHolder 2"/>
          <p:cNvSpPr>
            <a:spLocks noGrp="1"/>
          </p:cNvSpPr>
          <p:nvPr>
            <p:ph type="sldNum" idx="11"/>
          </p:nvPr>
        </p:nvSpPr>
        <p:spPr>
          <a:xfrm>
            <a:off x="10862280" y="380880"/>
            <a:ext cx="64260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64475A7C-54FB-49F7-A549-CF357BDDF912}"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24" name="PlaceHolder 3"/>
          <p:cNvSpPr>
            <a:spLocks noGrp="1"/>
          </p:cNvSpPr>
          <p:nvPr>
            <p:ph type="dt" idx="12"/>
          </p:nvPr>
        </p:nvSpPr>
        <p:spPr>
          <a:xfrm>
            <a:off x="7814520" y="380880"/>
            <a:ext cx="2909880" cy="36396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25" name="Google Shape;6;p15" descr="C0-HD-TOP.png"/>
          <p:cNvPicPr/>
          <p:nvPr/>
        </p:nvPicPr>
        <p:blipFill>
          <a:blip r:embed="rId2"/>
          <a:stretch/>
        </p:blipFill>
        <p:spPr>
          <a:xfrm>
            <a:off x="0" y="0"/>
            <a:ext cx="12191040" cy="1440360"/>
          </a:xfrm>
          <a:prstGeom prst="rect">
            <a:avLst/>
          </a:prstGeom>
          <a:ln w="0">
            <a:noFill/>
          </a:ln>
        </p:spPr>
      </p:pic>
      <p:pic>
        <p:nvPicPr>
          <p:cNvPr id="26" name="Google Shape;96;p28" descr="C0-HD-BTM.png"/>
          <p:cNvPicPr/>
          <p:nvPr/>
        </p:nvPicPr>
        <p:blipFill>
          <a:blip r:embed="rId3"/>
          <a:stretch/>
        </p:blipFill>
        <p:spPr>
          <a:xfrm>
            <a:off x="0" y="4375080"/>
            <a:ext cx="12191040" cy="2481840"/>
          </a:xfrm>
          <a:prstGeom prst="rect">
            <a:avLst/>
          </a:prstGeom>
          <a:ln w="0">
            <a:noFill/>
          </a:ln>
        </p:spPr>
      </p:pic>
      <p:sp>
        <p:nvSpPr>
          <p:cNvPr id="27" name="PlaceHolder 1"/>
          <p:cNvSpPr>
            <a:spLocks noGrp="1"/>
          </p:cNvSpPr>
          <p:nvPr>
            <p:ph type="ftr" idx="13"/>
          </p:nvPr>
        </p:nvSpPr>
        <p:spPr>
          <a:xfrm>
            <a:off x="685800" y="378720"/>
            <a:ext cx="699048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28" name="PlaceHolder 2"/>
          <p:cNvSpPr>
            <a:spLocks noGrp="1"/>
          </p:cNvSpPr>
          <p:nvPr>
            <p:ph type="sldNum" idx="14"/>
          </p:nvPr>
        </p:nvSpPr>
        <p:spPr>
          <a:xfrm>
            <a:off x="10862280" y="380880"/>
            <a:ext cx="64260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F98FAE3B-365F-4BDF-8877-C517525E4DFC}"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29" name="PlaceHolder 3"/>
          <p:cNvSpPr>
            <a:spLocks noGrp="1"/>
          </p:cNvSpPr>
          <p:nvPr>
            <p:ph type="dt" idx="15"/>
          </p:nvPr>
        </p:nvSpPr>
        <p:spPr>
          <a:xfrm>
            <a:off x="7814520" y="378720"/>
            <a:ext cx="2909880" cy="36396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0" name="Google Shape;6;p15" descr="C0-HD-TOP.png"/>
          <p:cNvPicPr/>
          <p:nvPr/>
        </p:nvPicPr>
        <p:blipFill>
          <a:blip r:embed="rId2"/>
          <a:stretch/>
        </p:blipFill>
        <p:spPr>
          <a:xfrm>
            <a:off x="0" y="0"/>
            <a:ext cx="12191040" cy="1440360"/>
          </a:xfrm>
          <a:prstGeom prst="rect">
            <a:avLst/>
          </a:prstGeom>
          <a:ln w="0">
            <a:noFill/>
          </a:ln>
        </p:spPr>
      </p:pic>
      <p:sp>
        <p:nvSpPr>
          <p:cNvPr id="31" name="PlaceHolder 1"/>
          <p:cNvSpPr>
            <a:spLocks noGrp="1"/>
          </p:cNvSpPr>
          <p:nvPr>
            <p:ph type="ftr" idx="16"/>
          </p:nvPr>
        </p:nvSpPr>
        <p:spPr>
          <a:xfrm>
            <a:off x="685800" y="6355800"/>
            <a:ext cx="77713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32" name="PlaceHolder 2"/>
          <p:cNvSpPr>
            <a:spLocks noGrp="1"/>
          </p:cNvSpPr>
          <p:nvPr>
            <p:ph type="sldNum" idx="17"/>
          </p:nvPr>
        </p:nvSpPr>
        <p:spPr>
          <a:xfrm>
            <a:off x="8763120" y="38088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858A54BD-AA4B-454E-A204-227855EC2EF6}"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33" name="PlaceHolder 3"/>
          <p:cNvSpPr>
            <a:spLocks noGrp="1"/>
          </p:cNvSpPr>
          <p:nvPr>
            <p:ph type="dt" idx="18"/>
          </p:nvPr>
        </p:nvSpPr>
        <p:spPr>
          <a:xfrm>
            <a:off x="8595360" y="6356520"/>
            <a:ext cx="2909880" cy="36396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4" name="Google Shape;6;p15" descr="C0-HD-TOP.png"/>
          <p:cNvPicPr/>
          <p:nvPr/>
        </p:nvPicPr>
        <p:blipFill>
          <a:blip r:embed="rId2"/>
          <a:stretch/>
        </p:blipFill>
        <p:spPr>
          <a:xfrm>
            <a:off x="0" y="0"/>
            <a:ext cx="12191040" cy="1440360"/>
          </a:xfrm>
          <a:prstGeom prst="rect">
            <a:avLst/>
          </a:prstGeom>
          <a:ln w="0">
            <a:noFill/>
          </a:ln>
        </p:spPr>
      </p:pic>
      <p:sp>
        <p:nvSpPr>
          <p:cNvPr id="35" name="PlaceHolder 1"/>
          <p:cNvSpPr>
            <a:spLocks noGrp="1"/>
          </p:cNvSpPr>
          <p:nvPr>
            <p:ph type="ftr" idx="19"/>
          </p:nvPr>
        </p:nvSpPr>
        <p:spPr>
          <a:xfrm>
            <a:off x="685800" y="6355800"/>
            <a:ext cx="77713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36" name="PlaceHolder 2"/>
          <p:cNvSpPr>
            <a:spLocks noGrp="1"/>
          </p:cNvSpPr>
          <p:nvPr>
            <p:ph type="sldNum" idx="20"/>
          </p:nvPr>
        </p:nvSpPr>
        <p:spPr>
          <a:xfrm>
            <a:off x="8763120" y="38088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A01A6116-9C53-4532-BB20-41A000BEFFE5}"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37" name="PlaceHolder 3"/>
          <p:cNvSpPr>
            <a:spLocks noGrp="1"/>
          </p:cNvSpPr>
          <p:nvPr>
            <p:ph type="dt" idx="21"/>
          </p:nvPr>
        </p:nvSpPr>
        <p:spPr>
          <a:xfrm>
            <a:off x="8595360" y="6356520"/>
            <a:ext cx="2909880" cy="36396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8" name="Google Shape;6;p15" descr="C0-HD-TOP.png"/>
          <p:cNvPicPr/>
          <p:nvPr/>
        </p:nvPicPr>
        <p:blipFill>
          <a:blip r:embed="rId2"/>
          <a:stretch/>
        </p:blipFill>
        <p:spPr>
          <a:xfrm>
            <a:off x="0" y="0"/>
            <a:ext cx="12191040" cy="1440360"/>
          </a:xfrm>
          <a:prstGeom prst="rect">
            <a:avLst/>
          </a:prstGeom>
          <a:ln w="0">
            <a:noFill/>
          </a:ln>
        </p:spPr>
      </p:pic>
      <p:sp>
        <p:nvSpPr>
          <p:cNvPr id="39" name="PlaceHolder 1"/>
          <p:cNvSpPr>
            <a:spLocks noGrp="1"/>
          </p:cNvSpPr>
          <p:nvPr>
            <p:ph type="ftr" idx="22"/>
          </p:nvPr>
        </p:nvSpPr>
        <p:spPr>
          <a:xfrm>
            <a:off x="685800" y="6355800"/>
            <a:ext cx="77713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40" name="PlaceHolder 2"/>
          <p:cNvSpPr>
            <a:spLocks noGrp="1"/>
          </p:cNvSpPr>
          <p:nvPr>
            <p:ph type="sldNum" idx="23"/>
          </p:nvPr>
        </p:nvSpPr>
        <p:spPr>
          <a:xfrm>
            <a:off x="8763120" y="38088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AF4D52E4-7517-488E-984C-27AC635DA5BF}"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41" name="PlaceHolder 3"/>
          <p:cNvSpPr>
            <a:spLocks noGrp="1"/>
          </p:cNvSpPr>
          <p:nvPr>
            <p:ph type="dt" idx="24"/>
          </p:nvPr>
        </p:nvSpPr>
        <p:spPr>
          <a:xfrm>
            <a:off x="8595360" y="6356520"/>
            <a:ext cx="2909880" cy="36396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2" name="Google Shape;6;p15" descr="C0-HD-TOP.png"/>
          <p:cNvPicPr/>
          <p:nvPr/>
        </p:nvPicPr>
        <p:blipFill>
          <a:blip r:embed="rId2"/>
          <a:stretch/>
        </p:blipFill>
        <p:spPr>
          <a:xfrm>
            <a:off x="0" y="0"/>
            <a:ext cx="12191040" cy="1440360"/>
          </a:xfrm>
          <a:prstGeom prst="rect">
            <a:avLst/>
          </a:prstGeom>
          <a:ln w="0">
            <a:noFill/>
          </a:ln>
        </p:spPr>
      </p:pic>
      <p:pic>
        <p:nvPicPr>
          <p:cNvPr id="43" name="Google Shape;134;p32" descr="C0-HD-BTM.png"/>
          <p:cNvPicPr/>
          <p:nvPr/>
        </p:nvPicPr>
        <p:blipFill>
          <a:blip r:embed="rId3"/>
          <a:stretch/>
        </p:blipFill>
        <p:spPr>
          <a:xfrm>
            <a:off x="0" y="4375080"/>
            <a:ext cx="12191040" cy="2481840"/>
          </a:xfrm>
          <a:prstGeom prst="rect">
            <a:avLst/>
          </a:prstGeom>
          <a:ln w="0">
            <a:noFill/>
          </a:ln>
        </p:spPr>
      </p:pic>
      <p:sp>
        <p:nvSpPr>
          <p:cNvPr id="44" name="PlaceHolder 1"/>
          <p:cNvSpPr>
            <a:spLocks noGrp="1"/>
          </p:cNvSpPr>
          <p:nvPr>
            <p:ph type="ftr" idx="25"/>
          </p:nvPr>
        </p:nvSpPr>
        <p:spPr>
          <a:xfrm>
            <a:off x="685800" y="380880"/>
            <a:ext cx="699048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45" name="PlaceHolder 2"/>
          <p:cNvSpPr>
            <a:spLocks noGrp="1"/>
          </p:cNvSpPr>
          <p:nvPr>
            <p:ph type="sldNum" idx="26"/>
          </p:nvPr>
        </p:nvSpPr>
        <p:spPr>
          <a:xfrm>
            <a:off x="10862280" y="380880"/>
            <a:ext cx="64260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pc="-1" strike="noStrike">
                <a:solidFill>
                  <a:schemeClr val="lt1"/>
                </a:solidFill>
                <a:latin typeface="Century Gothic"/>
                <a:ea typeface="Century Gothic"/>
              </a:defRPr>
            </a:lvl1pPr>
          </a:lstStyle>
          <a:p>
            <a:pPr indent="0" algn="r">
              <a:lnSpc>
                <a:spcPct val="100000"/>
              </a:lnSpc>
              <a:buNone/>
              <a:tabLst>
                <a:tab algn="l" pos="0"/>
              </a:tabLst>
            </a:pPr>
            <a:fld id="{67EA3CF5-1DCE-4A8D-B243-6AC904D3BAE6}" type="slidenum">
              <a:rPr b="0" lang="en-US" sz="1050" spc="-1" strike="noStrike">
                <a:solidFill>
                  <a:schemeClr val="lt1"/>
                </a:solidFill>
                <a:latin typeface="Century Gothic"/>
                <a:ea typeface="Century Gothic"/>
              </a:rPr>
              <a:t>&lt;number&gt;</a:t>
            </a:fld>
            <a:endParaRPr b="0" lang="en-US" sz="1050" spc="-1" strike="noStrike">
              <a:solidFill>
                <a:srgbClr val="ffffff"/>
              </a:solidFill>
              <a:latin typeface="Times New Roman"/>
            </a:endParaRPr>
          </a:p>
        </p:txBody>
      </p:sp>
      <p:sp>
        <p:nvSpPr>
          <p:cNvPr id="46" name="PlaceHolder 3"/>
          <p:cNvSpPr>
            <a:spLocks noGrp="1"/>
          </p:cNvSpPr>
          <p:nvPr>
            <p:ph type="dt" idx="27"/>
          </p:nvPr>
        </p:nvSpPr>
        <p:spPr>
          <a:xfrm>
            <a:off x="7814520" y="379800"/>
            <a:ext cx="2909880" cy="36396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1371600" y="1790280"/>
            <a:ext cx="9447840" cy="1824120"/>
          </a:xfrm>
          <a:prstGeom prst="rect">
            <a:avLst/>
          </a:prstGeom>
          <a:noFill/>
          <a:ln w="0">
            <a:noFill/>
          </a:ln>
        </p:spPr>
        <p:txBody>
          <a:bodyPr lIns="91440" rIns="91440" tIns="45720" bIns="45720" anchor="b">
            <a:normAutofit/>
          </a:bodyPr>
          <a:p>
            <a:pPr indent="0">
              <a:lnSpc>
                <a:spcPct val="90000"/>
              </a:lnSpc>
              <a:buNone/>
              <a:tabLst>
                <a:tab algn="l" pos="0"/>
              </a:tabLst>
            </a:pPr>
            <a:r>
              <a:rPr b="0" lang="en-US" sz="6000" spc="-1" strike="noStrike">
                <a:solidFill>
                  <a:schemeClr val="lt1"/>
                </a:solidFill>
                <a:latin typeface="Century Gothic"/>
                <a:ea typeface="Century Gothic"/>
              </a:rPr>
              <a:t>Green Pace</a:t>
            </a:r>
            <a:endParaRPr b="0" lang="en-US" sz="6000" spc="-1" strike="noStrike">
              <a:solidFill>
                <a:srgbClr val="ffffff"/>
              </a:solidFill>
              <a:latin typeface="Arial"/>
            </a:endParaRPr>
          </a:p>
        </p:txBody>
      </p:sp>
      <p:sp>
        <p:nvSpPr>
          <p:cNvPr id="93" name="PlaceHolder 2"/>
          <p:cNvSpPr>
            <a:spLocks noGrp="1"/>
          </p:cNvSpPr>
          <p:nvPr>
            <p:ph type="subTitle"/>
          </p:nvPr>
        </p:nvSpPr>
        <p:spPr>
          <a:xfrm>
            <a:off x="1371600" y="3632040"/>
            <a:ext cx="9447840" cy="1560600"/>
          </a:xfrm>
          <a:prstGeom prst="rect">
            <a:avLst/>
          </a:prstGeom>
          <a:noFill/>
          <a:ln w="0">
            <a:noFill/>
          </a:ln>
        </p:spPr>
        <p:txBody>
          <a:bodyPr lIns="91440" rIns="91440" tIns="45720" bIns="45720" anchor="t">
            <a:normAutofit/>
          </a:bodyPr>
          <a:p>
            <a:pPr indent="0">
              <a:lnSpc>
                <a:spcPct val="70000"/>
              </a:lnSpc>
              <a:buNone/>
              <a:tabLst>
                <a:tab algn="l" pos="0"/>
              </a:tabLst>
            </a:pPr>
            <a:r>
              <a:rPr b="0" lang="en-US" sz="1850" spc="-1" strike="noStrike">
                <a:solidFill>
                  <a:schemeClr val="lt1"/>
                </a:solidFill>
                <a:latin typeface="Century Gothic"/>
                <a:ea typeface="Century Gothic"/>
              </a:rPr>
              <a:t>Security Policy Presentation</a:t>
            </a:r>
            <a:endParaRPr b="0" lang="en-US" sz="1850" spc="-1" strike="noStrike">
              <a:solidFill>
                <a:srgbClr val="ffffff"/>
              </a:solidFill>
              <a:latin typeface="Arial"/>
            </a:endParaRPr>
          </a:p>
          <a:p>
            <a:pPr indent="0">
              <a:lnSpc>
                <a:spcPct val="70000"/>
              </a:lnSpc>
              <a:spcBef>
                <a:spcPts val="1001"/>
              </a:spcBef>
              <a:buNone/>
              <a:tabLst>
                <a:tab algn="l" pos="0"/>
              </a:tabLst>
            </a:pPr>
            <a:r>
              <a:rPr b="0" lang="en-US" sz="1850" spc="-1" strike="noStrike">
                <a:solidFill>
                  <a:schemeClr val="lt1"/>
                </a:solidFill>
                <a:latin typeface="Century Gothic"/>
                <a:ea typeface="Century Gothic"/>
              </a:rPr>
              <a:t>Developer: </a:t>
            </a:r>
            <a:r>
              <a:rPr b="0" i="1" lang="en-US" sz="1850" spc="-1" strike="noStrike">
                <a:solidFill>
                  <a:schemeClr val="lt1"/>
                </a:solidFill>
                <a:latin typeface="Century Gothic"/>
                <a:ea typeface="Century Gothic"/>
              </a:rPr>
              <a:t>Brandon Walters</a:t>
            </a:r>
            <a:endParaRPr b="0" lang="en-US" sz="1850" spc="-1" strike="noStrike">
              <a:solidFill>
                <a:srgbClr val="ffffff"/>
              </a:solidFill>
              <a:latin typeface="Arial"/>
            </a:endParaRPr>
          </a:p>
          <a:p>
            <a:pPr indent="0">
              <a:lnSpc>
                <a:spcPct val="70000"/>
              </a:lnSpc>
              <a:spcBef>
                <a:spcPts val="1001"/>
              </a:spcBef>
              <a:buNone/>
              <a:tabLst>
                <a:tab algn="l" pos="0"/>
              </a:tabLst>
            </a:pPr>
            <a:endParaRPr b="0" lang="en-US" sz="1850" spc="-1" strike="noStrike">
              <a:solidFill>
                <a:srgbClr val="ffffff"/>
              </a:solidFill>
              <a:latin typeface="Arial"/>
            </a:endParaRPr>
          </a:p>
          <a:p>
            <a:pPr indent="0">
              <a:lnSpc>
                <a:spcPct val="70000"/>
              </a:lnSpc>
              <a:spcBef>
                <a:spcPts val="1001"/>
              </a:spcBef>
              <a:buNone/>
              <a:tabLst>
                <a:tab algn="l" pos="0"/>
              </a:tabLst>
            </a:pPr>
            <a:endParaRPr b="0" lang="en-US" sz="2000" spc="-1" strike="noStrike">
              <a:solidFill>
                <a:srgbClr val="ffffff"/>
              </a:solidFill>
              <a:latin typeface="Arial"/>
            </a:endParaRPr>
          </a:p>
        </p:txBody>
      </p:sp>
      <p:pic>
        <p:nvPicPr>
          <p:cNvPr id="94" name="Google Shape;146;p1" descr="Green Pace logo"/>
          <p:cNvPicPr/>
          <p:nvPr/>
        </p:nvPicPr>
        <p:blipFill>
          <a:blip r:embed="rId1"/>
          <a:stretch/>
        </p:blipFill>
        <p:spPr>
          <a:xfrm>
            <a:off x="7440840" y="659880"/>
            <a:ext cx="2920320" cy="37857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2895480" y="764280"/>
            <a:ext cx="8609400" cy="129204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pc="-1" strike="noStrike">
                <a:solidFill>
                  <a:schemeClr val="lt1"/>
                </a:solidFill>
                <a:latin typeface="Century Gothic"/>
                <a:ea typeface="Century Gothic"/>
              </a:rPr>
              <a:t>RECOMMENDATIONS</a:t>
            </a:r>
            <a:endParaRPr b="0" lang="en-US" sz="4000" spc="-1" strike="noStrike">
              <a:solidFill>
                <a:srgbClr val="ffffff"/>
              </a:solidFill>
              <a:latin typeface="Arial"/>
            </a:endParaRPr>
          </a:p>
        </p:txBody>
      </p:sp>
      <p:sp>
        <p:nvSpPr>
          <p:cNvPr id="121" name="PlaceHolder 2"/>
          <p:cNvSpPr>
            <a:spLocks noGrp="1"/>
          </p:cNvSpPr>
          <p:nvPr>
            <p:ph/>
          </p:nvPr>
        </p:nvSpPr>
        <p:spPr>
          <a:xfrm>
            <a:off x="685800" y="2194560"/>
            <a:ext cx="10819440" cy="4023000"/>
          </a:xfrm>
          <a:prstGeom prst="rect">
            <a:avLst/>
          </a:prstGeom>
          <a:noFill/>
          <a:ln w="0">
            <a:noFill/>
          </a:ln>
        </p:spPr>
        <p:txBody>
          <a:bodyPr lIns="91440" rIns="91440" tIns="45720" bIns="45720" anchor="t">
            <a:normAutofit/>
          </a:bodyPr>
          <a:p>
            <a:pPr lvl="2" marL="1143000" indent="0">
              <a:lnSpc>
                <a:spcPct val="90000"/>
              </a:lnSpc>
              <a:buNone/>
            </a:pPr>
            <a:endParaRPr b="0" lang="en-US" sz="2400" spc="-1" strike="noStrike">
              <a:solidFill>
                <a:srgbClr val="ffffff"/>
              </a:solidFill>
              <a:latin typeface="Arial"/>
            </a:endParaRPr>
          </a:p>
          <a:p>
            <a:pPr lvl="2" marL="1143000" indent="-228600">
              <a:lnSpc>
                <a:spcPct val="90000"/>
              </a:lnSpc>
              <a:buClr>
                <a:srgbClr val="ffffff"/>
              </a:buClr>
              <a:buFont typeface="Arial"/>
              <a:buChar char="•"/>
            </a:pPr>
            <a:r>
              <a:rPr b="0" lang="en-US" sz="2400" spc="-1" strike="noStrike">
                <a:solidFill>
                  <a:schemeClr val="lt1"/>
                </a:solidFill>
                <a:latin typeface="Century Gothic"/>
                <a:ea typeface="Century Gothic"/>
              </a:rPr>
              <a:t>One current gap in this security policy that still needs to be addressed is a solid coding standard that addresses the triple A framework. This could help prevent future security flaws caused by authentications or authorizations</a:t>
            </a:r>
            <a:endParaRPr b="0" lang="en-US" sz="2400" spc="-1" strike="noStrike">
              <a:solidFill>
                <a:srgbClr val="ffffff"/>
              </a:solidFill>
              <a:latin typeface="Arial"/>
            </a:endParaRPr>
          </a:p>
        </p:txBody>
      </p:sp>
      <p:pic>
        <p:nvPicPr>
          <p:cNvPr id="122" name="Google Shape;225;p12" descr="Green Pace logo"/>
          <p:cNvPicPr/>
          <p:nvPr/>
        </p:nvPicPr>
        <p:blipFill>
          <a:blip r:embed="rId1"/>
          <a:stretch/>
        </p:blipFill>
        <p:spPr>
          <a:xfrm>
            <a:off x="11084040" y="5440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2895480" y="764280"/>
            <a:ext cx="8609400" cy="129204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pc="-1" strike="noStrike">
                <a:solidFill>
                  <a:schemeClr val="lt1"/>
                </a:solidFill>
                <a:latin typeface="Century Gothic"/>
                <a:ea typeface="Century Gothic"/>
              </a:rPr>
              <a:t>CONCLUSIONS</a:t>
            </a:r>
            <a:endParaRPr b="0" lang="en-US" sz="4000" spc="-1" strike="noStrike">
              <a:solidFill>
                <a:srgbClr val="ffffff"/>
              </a:solidFill>
              <a:latin typeface="Arial"/>
            </a:endParaRPr>
          </a:p>
        </p:txBody>
      </p:sp>
      <p:sp>
        <p:nvSpPr>
          <p:cNvPr id="124" name="PlaceHolder 2"/>
          <p:cNvSpPr>
            <a:spLocks noGrp="1"/>
          </p:cNvSpPr>
          <p:nvPr>
            <p:ph/>
          </p:nvPr>
        </p:nvSpPr>
        <p:spPr>
          <a:xfrm>
            <a:off x="685800" y="2194560"/>
            <a:ext cx="10819440" cy="4023000"/>
          </a:xfrm>
          <a:prstGeom prst="rect">
            <a:avLst/>
          </a:prstGeom>
          <a:noFill/>
          <a:ln w="0">
            <a:noFill/>
          </a:ln>
        </p:spPr>
        <p:txBody>
          <a:bodyPr lIns="91440" rIns="91440" tIns="45720" bIns="45720" anchor="t">
            <a:normAutofit/>
          </a:bodyPr>
          <a:p>
            <a:pPr marL="228600" indent="0">
              <a:lnSpc>
                <a:spcPct val="90000"/>
              </a:lnSpc>
              <a:buNone/>
            </a:pPr>
            <a:endParaRPr b="0" lang="en-US" sz="2200" spc="-1" strike="noStrike">
              <a:solidFill>
                <a:srgbClr val="ffffff"/>
              </a:solidFill>
              <a:latin typeface="Arial"/>
            </a:endParaRPr>
          </a:p>
          <a:p>
            <a:pPr marL="228600" indent="-228600">
              <a:lnSpc>
                <a:spcPct val="90000"/>
              </a:lnSpc>
              <a:buClr>
                <a:srgbClr val="ffffff"/>
              </a:buClr>
              <a:buFont typeface="Arial"/>
              <a:buChar char="•"/>
            </a:pPr>
            <a:r>
              <a:rPr b="0" lang="en-US" sz="4000" spc="-1" strike="noStrike">
                <a:solidFill>
                  <a:schemeClr val="lt1"/>
                </a:solidFill>
                <a:latin typeface="Century Gothic"/>
                <a:ea typeface="Century Gothic"/>
              </a:rPr>
              <a:t>In conclusion a standard such as STD-007-CPP (Authorization) could be adopted to prevent any future security problems</a:t>
            </a:r>
            <a:endParaRPr b="0" lang="en-US" sz="4000" spc="-1" strike="noStrike">
              <a:solidFill>
                <a:srgbClr val="ffffff"/>
              </a:solidFill>
              <a:latin typeface="Arial"/>
            </a:endParaRPr>
          </a:p>
          <a:p>
            <a:pPr marL="228600" indent="-88920">
              <a:lnSpc>
                <a:spcPct val="90000"/>
              </a:lnSpc>
              <a:spcBef>
                <a:spcPts val="1001"/>
              </a:spcBef>
              <a:buNone/>
              <a:tabLst>
                <a:tab algn="l" pos="0"/>
              </a:tabLst>
            </a:pPr>
            <a:endParaRPr b="0" lang="en-US" sz="2200" spc="-1" strike="noStrike">
              <a:solidFill>
                <a:srgbClr val="ffffff"/>
              </a:solidFill>
              <a:latin typeface="Arial"/>
            </a:endParaRPr>
          </a:p>
        </p:txBody>
      </p:sp>
      <p:pic>
        <p:nvPicPr>
          <p:cNvPr id="125" name="Google Shape;232;p13" descr="Green Pace logo"/>
          <p:cNvPicPr/>
          <p:nvPr/>
        </p:nvPicPr>
        <p:blipFill>
          <a:blip r:embed="rId1"/>
          <a:stretch/>
        </p:blipFill>
        <p:spPr>
          <a:xfrm>
            <a:off x="11084040" y="5440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2895480" y="764280"/>
            <a:ext cx="8609400" cy="129204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pc="-1" strike="noStrike">
                <a:solidFill>
                  <a:schemeClr val="lt1"/>
                </a:solidFill>
                <a:latin typeface="Century Gothic"/>
                <a:ea typeface="Century Gothic"/>
              </a:rPr>
              <a:t>OVERVIEW: DEFENSE IN DEPTH</a:t>
            </a:r>
            <a:endParaRPr b="0" lang="en-US" sz="4000" spc="-1" strike="noStrike">
              <a:solidFill>
                <a:srgbClr val="ffffff"/>
              </a:solidFill>
              <a:latin typeface="Arial"/>
            </a:endParaRPr>
          </a:p>
        </p:txBody>
      </p:sp>
      <p:sp>
        <p:nvSpPr>
          <p:cNvPr id="96" name="PlaceHolder 2"/>
          <p:cNvSpPr>
            <a:spLocks noGrp="1"/>
          </p:cNvSpPr>
          <p:nvPr>
            <p:ph/>
          </p:nvPr>
        </p:nvSpPr>
        <p:spPr>
          <a:xfrm>
            <a:off x="685440" y="1600200"/>
            <a:ext cx="10819440" cy="4023000"/>
          </a:xfrm>
          <a:prstGeom prst="rect">
            <a:avLst/>
          </a:prstGeom>
          <a:noFill/>
          <a:ln w="0">
            <a:noFill/>
          </a:ln>
        </p:spPr>
        <p:txBody>
          <a:bodyPr lIns="91440" rIns="91440" tIns="45720" bIns="45720" anchor="t">
            <a:normAutofit/>
          </a:bodyPr>
          <a:p>
            <a:pPr marL="685800" indent="0">
              <a:lnSpc>
                <a:spcPct val="90000"/>
              </a:lnSpc>
              <a:buNone/>
              <a:tabLst>
                <a:tab algn="l" pos="0"/>
              </a:tabLst>
            </a:pPr>
            <a:endParaRPr b="0" lang="en-US" sz="2200" spc="-1" strike="noStrike">
              <a:solidFill>
                <a:srgbClr val="ffffff"/>
              </a:solidFill>
              <a:latin typeface="Arial"/>
            </a:endParaRPr>
          </a:p>
          <a:p>
            <a:pPr marL="685800" indent="0">
              <a:lnSpc>
                <a:spcPct val="90000"/>
              </a:lnSpc>
              <a:buNone/>
              <a:tabLst>
                <a:tab algn="l" pos="0"/>
              </a:tabLst>
            </a:pPr>
            <a:r>
              <a:rPr b="0" lang="en-US" sz="2200" spc="-1" strike="noStrike">
                <a:solidFill>
                  <a:schemeClr val="lt1"/>
                </a:solidFill>
                <a:latin typeface="Century Gothic"/>
                <a:ea typeface="Century Gothic"/>
              </a:rPr>
              <a:t>This security policy was needed to create standards and policies to help prevent any security risks. This will help support the defense-in-depth strategy by adding a security layer that helps enforce developers to follow best security practices. </a:t>
            </a:r>
            <a:endParaRPr b="0" lang="en-US" sz="2200" spc="-1" strike="noStrike">
              <a:solidFill>
                <a:srgbClr val="ffffff"/>
              </a:solidFill>
              <a:latin typeface="Arial"/>
            </a:endParaRPr>
          </a:p>
          <a:p>
            <a:pPr marL="685800" indent="0">
              <a:lnSpc>
                <a:spcPct val="90000"/>
              </a:lnSpc>
              <a:spcBef>
                <a:spcPts val="1001"/>
              </a:spcBef>
              <a:buNone/>
              <a:tabLst>
                <a:tab algn="l" pos="0"/>
              </a:tabLst>
            </a:pPr>
            <a:endParaRPr b="0" lang="en-US" sz="2200" spc="-1" strike="noStrike">
              <a:solidFill>
                <a:srgbClr val="ffffff"/>
              </a:solidFill>
              <a:latin typeface="Arial"/>
            </a:endParaRPr>
          </a:p>
        </p:txBody>
      </p:sp>
      <p:pic>
        <p:nvPicPr>
          <p:cNvPr id="97"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nvPr/>
        </p:nvPicPr>
        <p:blipFill>
          <a:blip r:embed="rId1"/>
          <a:stretch/>
        </p:blipFill>
        <p:spPr>
          <a:xfrm rot="21591000">
            <a:off x="3325680" y="3288960"/>
            <a:ext cx="6050520" cy="3560040"/>
          </a:xfrm>
          <a:prstGeom prst="rect">
            <a:avLst/>
          </a:prstGeom>
          <a:ln w="0">
            <a:noFill/>
          </a:ln>
        </p:spPr>
      </p:pic>
      <p:pic>
        <p:nvPicPr>
          <p:cNvPr id="98" name="Google Shape;154;p3" descr="Green Pace logo"/>
          <p:cNvPicPr/>
          <p:nvPr/>
        </p:nvPicPr>
        <p:blipFill>
          <a:blip r:embed="rId2"/>
          <a:stretch/>
        </p:blipFill>
        <p:spPr>
          <a:xfrm>
            <a:off x="11084040" y="5440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2895480" y="764280"/>
            <a:ext cx="8609400" cy="129204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pc="-1" strike="noStrike">
                <a:solidFill>
                  <a:schemeClr val="lt1"/>
                </a:solidFill>
                <a:latin typeface="Century Gothic"/>
                <a:ea typeface="Century Gothic"/>
              </a:rPr>
              <a:t>10 PRINCIPLES</a:t>
            </a:r>
            <a:endParaRPr b="0" lang="en-US" sz="4000" spc="-1" strike="noStrike">
              <a:solidFill>
                <a:srgbClr val="ffffff"/>
              </a:solidFill>
              <a:latin typeface="Arial"/>
            </a:endParaRPr>
          </a:p>
        </p:txBody>
      </p:sp>
      <p:sp>
        <p:nvSpPr>
          <p:cNvPr id="100" name="PlaceHolder 2"/>
          <p:cNvSpPr>
            <a:spLocks noGrp="1"/>
          </p:cNvSpPr>
          <p:nvPr>
            <p:ph/>
          </p:nvPr>
        </p:nvSpPr>
        <p:spPr>
          <a:xfrm>
            <a:off x="685800" y="2194560"/>
            <a:ext cx="10819440" cy="4023000"/>
          </a:xfrm>
          <a:prstGeom prst="rect">
            <a:avLst/>
          </a:prstGeom>
          <a:noFill/>
          <a:ln w="0">
            <a:noFill/>
          </a:ln>
        </p:spPr>
        <p:txBody>
          <a:bodyPr lIns="91440" rIns="91440" tIns="45720" bIns="45720" anchor="t">
            <a:normAutofit/>
          </a:bodyPr>
          <a:p>
            <a:pPr marL="228600" indent="0">
              <a:lnSpc>
                <a:spcPct val="90000"/>
              </a:lnSpc>
              <a:buNone/>
            </a:pPr>
            <a:endParaRPr b="0" lang="en-US" sz="2200" spc="-1" strike="noStrike">
              <a:solidFill>
                <a:srgbClr val="ffffff"/>
              </a:solidFill>
              <a:latin typeface="Arial"/>
            </a:endParaRPr>
          </a:p>
          <a:p>
            <a:pPr marL="228600" indent="-228600">
              <a:lnSpc>
                <a:spcPct val="90000"/>
              </a:lnSpc>
              <a:buClr>
                <a:srgbClr val="ffffff"/>
              </a:buClr>
              <a:buFont typeface="Arial"/>
              <a:buChar char="•"/>
            </a:pPr>
            <a:r>
              <a:rPr b="0" lang="en-US" sz="2200" spc="-1" strike="noStrike">
                <a:solidFill>
                  <a:srgbClr val="ffffff"/>
                </a:solidFill>
                <a:latin typeface="Century Gothic"/>
                <a:ea typeface="Century Gothic"/>
              </a:rPr>
              <a:t>Validate Input Data – STD-001-CPP/STD-002-CPP</a:t>
            </a:r>
            <a:endParaRPr b="0" lang="en-US" sz="2200" spc="-1" strike="noStrike">
              <a:solidFill>
                <a:srgbClr val="ffffff"/>
              </a:solidFill>
              <a:latin typeface="Arial"/>
            </a:endParaRPr>
          </a:p>
          <a:p>
            <a:pPr marL="228600" indent="-228600">
              <a:lnSpc>
                <a:spcPct val="90000"/>
              </a:lnSpc>
              <a:buClr>
                <a:srgbClr val="ffffff"/>
              </a:buClr>
              <a:buFont typeface="Arial"/>
              <a:buChar char="•"/>
            </a:pPr>
            <a:r>
              <a:rPr b="0" lang="en-US" sz="2200" spc="-1" strike="noStrike">
                <a:solidFill>
                  <a:srgbClr val="ffffff"/>
                </a:solidFill>
                <a:latin typeface="Century Gothic"/>
                <a:ea typeface="Century Gothic"/>
              </a:rPr>
              <a:t>Heed Compiler warnings - STD-003-CPP</a:t>
            </a:r>
            <a:endParaRPr b="0" lang="en-US" sz="2200" spc="-1" strike="noStrike">
              <a:solidFill>
                <a:srgbClr val="ffffff"/>
              </a:solidFill>
              <a:latin typeface="Arial"/>
            </a:endParaRPr>
          </a:p>
          <a:p>
            <a:pPr marL="228600" indent="-228600">
              <a:lnSpc>
                <a:spcPct val="90000"/>
              </a:lnSpc>
              <a:buClr>
                <a:srgbClr val="ffffff"/>
              </a:buClr>
              <a:buFont typeface="Arial"/>
              <a:buChar char="•"/>
            </a:pPr>
            <a:r>
              <a:rPr b="0" lang="en-US" sz="2200" spc="-1" strike="noStrike">
                <a:solidFill>
                  <a:srgbClr val="ffffff"/>
                </a:solidFill>
                <a:latin typeface="Century Gothic"/>
                <a:ea typeface="Century Gothic"/>
              </a:rPr>
              <a:t>Architect and Design for Security Policies - STD-004-CPP</a:t>
            </a:r>
            <a:endParaRPr b="0" lang="en-US" sz="2200" spc="-1" strike="noStrike">
              <a:solidFill>
                <a:srgbClr val="ffffff"/>
              </a:solidFill>
              <a:latin typeface="Arial"/>
            </a:endParaRPr>
          </a:p>
          <a:p>
            <a:pPr marL="228600" indent="-228600">
              <a:lnSpc>
                <a:spcPct val="90000"/>
              </a:lnSpc>
              <a:buClr>
                <a:srgbClr val="ffffff"/>
              </a:buClr>
              <a:buFont typeface="Arial"/>
              <a:buChar char="•"/>
            </a:pPr>
            <a:r>
              <a:rPr b="0" lang="en-US" sz="2200" spc="-1" strike="noStrike">
                <a:solidFill>
                  <a:srgbClr val="ffffff"/>
                </a:solidFill>
                <a:latin typeface="Century Gothic"/>
                <a:ea typeface="Century Gothic"/>
              </a:rPr>
              <a:t>Keep it simple – STD-003-CPP</a:t>
            </a:r>
            <a:endParaRPr b="0" lang="en-US" sz="2200" spc="-1" strike="noStrike">
              <a:solidFill>
                <a:srgbClr val="ffffff"/>
              </a:solidFill>
              <a:latin typeface="Arial"/>
            </a:endParaRPr>
          </a:p>
          <a:p>
            <a:pPr marL="228600" indent="-228600">
              <a:lnSpc>
                <a:spcPct val="90000"/>
              </a:lnSpc>
              <a:buClr>
                <a:srgbClr val="ffffff"/>
              </a:buClr>
              <a:buFont typeface="Arial"/>
              <a:buChar char="•"/>
            </a:pPr>
            <a:r>
              <a:rPr b="0" lang="en-US" sz="2200" spc="-1" strike="noStrike">
                <a:solidFill>
                  <a:srgbClr val="ffffff"/>
                </a:solidFill>
                <a:latin typeface="Century Gothic"/>
                <a:ea typeface="Century Gothic"/>
              </a:rPr>
              <a:t>Default Deny - STD-005-CPP</a:t>
            </a:r>
            <a:endParaRPr b="0" lang="en-US" sz="2200" spc="-1" strike="noStrike">
              <a:solidFill>
                <a:srgbClr val="ffffff"/>
              </a:solidFill>
              <a:latin typeface="Arial"/>
            </a:endParaRPr>
          </a:p>
          <a:p>
            <a:pPr marL="228600" indent="-228600">
              <a:lnSpc>
                <a:spcPct val="90000"/>
              </a:lnSpc>
              <a:buClr>
                <a:srgbClr val="ffffff"/>
              </a:buClr>
              <a:buFont typeface="Arial"/>
              <a:buChar char="•"/>
            </a:pPr>
            <a:r>
              <a:rPr b="0" lang="en-US" sz="2200" spc="-1" strike="noStrike">
                <a:solidFill>
                  <a:srgbClr val="ffffff"/>
                </a:solidFill>
                <a:latin typeface="Century Gothic"/>
                <a:ea typeface="Century Gothic"/>
              </a:rPr>
              <a:t>Adhere to the Principle of Least Privilege - STD-001-CPP</a:t>
            </a:r>
            <a:endParaRPr b="0" lang="en-US" sz="2200" spc="-1" strike="noStrike">
              <a:solidFill>
                <a:srgbClr val="ffffff"/>
              </a:solidFill>
              <a:latin typeface="Arial"/>
            </a:endParaRPr>
          </a:p>
          <a:p>
            <a:pPr marL="228600" indent="-228600">
              <a:lnSpc>
                <a:spcPct val="90000"/>
              </a:lnSpc>
              <a:buClr>
                <a:srgbClr val="ffffff"/>
              </a:buClr>
              <a:buFont typeface="Arial"/>
              <a:buChar char="•"/>
            </a:pPr>
            <a:r>
              <a:rPr b="0" lang="en-US" sz="2200" spc="-1" strike="noStrike">
                <a:solidFill>
                  <a:srgbClr val="ffffff"/>
                </a:solidFill>
                <a:latin typeface="Century Gothic"/>
                <a:ea typeface="Century Gothic"/>
              </a:rPr>
              <a:t>Sanitize Data Sent to Other Systems - STD-006-CPP</a:t>
            </a:r>
            <a:endParaRPr b="0" lang="en-US" sz="2200" spc="-1" strike="noStrike">
              <a:solidFill>
                <a:srgbClr val="ffffff"/>
              </a:solidFill>
              <a:latin typeface="Arial"/>
            </a:endParaRPr>
          </a:p>
          <a:p>
            <a:pPr marL="228600" indent="-228600">
              <a:lnSpc>
                <a:spcPct val="90000"/>
              </a:lnSpc>
              <a:buClr>
                <a:srgbClr val="ffffff"/>
              </a:buClr>
              <a:buFont typeface="Arial"/>
              <a:buChar char="•"/>
            </a:pPr>
            <a:r>
              <a:rPr b="0" lang="en-US" sz="2200" spc="-1" strike="noStrike">
                <a:solidFill>
                  <a:srgbClr val="ffffff"/>
                </a:solidFill>
                <a:latin typeface="Century Gothic"/>
                <a:ea typeface="Century Gothic"/>
              </a:rPr>
              <a:t>Practice Defense in Depth - STD-003-CPP</a:t>
            </a:r>
            <a:endParaRPr b="0" lang="en-US" sz="2200" spc="-1" strike="noStrike">
              <a:solidFill>
                <a:srgbClr val="ffffff"/>
              </a:solidFill>
              <a:latin typeface="Arial"/>
            </a:endParaRPr>
          </a:p>
          <a:p>
            <a:pPr marL="228600" indent="-228600">
              <a:lnSpc>
                <a:spcPct val="90000"/>
              </a:lnSpc>
              <a:buClr>
                <a:srgbClr val="ffffff"/>
              </a:buClr>
              <a:buFont typeface="Arial"/>
              <a:buChar char="•"/>
            </a:pPr>
            <a:r>
              <a:rPr b="0" lang="en-US" sz="2200" spc="-1" strike="noStrike">
                <a:solidFill>
                  <a:srgbClr val="ffffff"/>
                </a:solidFill>
                <a:latin typeface="Century Gothic"/>
                <a:ea typeface="Century Gothic"/>
              </a:rPr>
              <a:t>Use Effective Quality Assurance Techniques - STD-006-CPP</a:t>
            </a:r>
            <a:endParaRPr b="0" lang="en-US" sz="2200" spc="-1" strike="noStrike">
              <a:solidFill>
                <a:srgbClr val="ffffff"/>
              </a:solidFill>
              <a:latin typeface="Arial"/>
            </a:endParaRPr>
          </a:p>
          <a:p>
            <a:pPr marL="228600" indent="-228600">
              <a:lnSpc>
                <a:spcPct val="90000"/>
              </a:lnSpc>
              <a:buClr>
                <a:srgbClr val="ffffff"/>
              </a:buClr>
              <a:buFont typeface="Arial"/>
              <a:buChar char="•"/>
            </a:pPr>
            <a:r>
              <a:rPr b="0" lang="en-US" sz="2200" spc="-1" strike="noStrike">
                <a:solidFill>
                  <a:srgbClr val="ffffff"/>
                </a:solidFill>
                <a:latin typeface="Century Gothic"/>
                <a:ea typeface="Century Gothic"/>
              </a:rPr>
              <a:t>Adopt a Secure Coding Standard – STD -006-CPP</a:t>
            </a:r>
            <a:endParaRPr b="0" lang="en-US" sz="2200" spc="-1" strike="noStrike">
              <a:solidFill>
                <a:srgbClr val="ffffff"/>
              </a:solidFill>
              <a:latin typeface="Arial"/>
            </a:endParaRPr>
          </a:p>
        </p:txBody>
      </p:sp>
      <p:pic>
        <p:nvPicPr>
          <p:cNvPr id="101" name="Google Shape;169;p5" descr="Green Pace logo"/>
          <p:cNvPicPr/>
          <p:nvPr/>
        </p:nvPicPr>
        <p:blipFill>
          <a:blip r:embed="rId1"/>
          <a:stretch/>
        </p:blipFill>
        <p:spPr>
          <a:xfrm>
            <a:off x="11084040" y="5440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2895480" y="764280"/>
            <a:ext cx="8609400" cy="129204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pc="-1" strike="noStrike">
                <a:solidFill>
                  <a:schemeClr val="lt1"/>
                </a:solidFill>
                <a:latin typeface="Century Gothic"/>
                <a:ea typeface="Century Gothic"/>
              </a:rPr>
              <a:t>CODING STANDARDS</a:t>
            </a:r>
            <a:endParaRPr b="0" lang="en-US" sz="4000" spc="-1" strike="noStrike">
              <a:solidFill>
                <a:srgbClr val="ffffff"/>
              </a:solidFill>
              <a:latin typeface="Arial"/>
            </a:endParaRPr>
          </a:p>
        </p:txBody>
      </p:sp>
      <p:sp>
        <p:nvSpPr>
          <p:cNvPr id="103" name="PlaceHolder 2"/>
          <p:cNvSpPr>
            <a:spLocks noGrp="1"/>
          </p:cNvSpPr>
          <p:nvPr>
            <p:ph/>
          </p:nvPr>
        </p:nvSpPr>
        <p:spPr>
          <a:xfrm>
            <a:off x="685800" y="2194560"/>
            <a:ext cx="10819440" cy="4206240"/>
          </a:xfrm>
          <a:prstGeom prst="rect">
            <a:avLst/>
          </a:prstGeom>
          <a:noFill/>
          <a:ln w="0">
            <a:noFill/>
          </a:ln>
        </p:spPr>
        <p:txBody>
          <a:bodyPr lIns="91440" rIns="91440" tIns="45720" bIns="45720" anchor="t">
            <a:normAutofit fontScale="48333"/>
          </a:bodyPr>
          <a:p>
            <a:pPr marL="228600" indent="0">
              <a:lnSpc>
                <a:spcPct val="90000"/>
              </a:lnSpc>
              <a:buNone/>
            </a:pPr>
            <a:endParaRPr b="0" lang="en-US" sz="2000" spc="-1" strike="noStrike">
              <a:solidFill>
                <a:srgbClr val="ffffff"/>
              </a:solidFill>
              <a:latin typeface="Arial"/>
            </a:endParaRPr>
          </a:p>
          <a:p>
            <a:pPr marL="228600" indent="-228600">
              <a:lnSpc>
                <a:spcPct val="90000"/>
              </a:lnSpc>
              <a:buClr>
                <a:srgbClr val="ffffff"/>
              </a:buClr>
              <a:buFont typeface="Arial"/>
              <a:buChar char="•"/>
            </a:pPr>
            <a:r>
              <a:rPr b="0" lang="en-US" sz="3200" spc="-1" strike="noStrike">
                <a:solidFill>
                  <a:schemeClr val="lt1"/>
                </a:solidFill>
                <a:latin typeface="Century Gothic"/>
                <a:ea typeface="Century Gothic"/>
              </a:rPr>
              <a:t>Data Type (STD-001-CPP)</a:t>
            </a:r>
            <a:endParaRPr b="0" lang="en-US" sz="3200" spc="-1" strike="noStrike">
              <a:solidFill>
                <a:srgbClr val="ffffff"/>
              </a:solidFill>
              <a:latin typeface="Arial"/>
            </a:endParaRPr>
          </a:p>
          <a:p>
            <a:pPr lvl="1" marL="864000" indent="-324000">
              <a:lnSpc>
                <a:spcPct val="90000"/>
              </a:lnSpc>
              <a:spcBef>
                <a:spcPts val="1134"/>
              </a:spcBef>
              <a:buClr>
                <a:srgbClr val="ffffff"/>
              </a:buClr>
              <a:buSzPct val="75000"/>
              <a:buFont typeface="Symbol" charset="2"/>
              <a:buChar char=""/>
            </a:pPr>
            <a:r>
              <a:rPr b="0" lang="en-US" sz="3200" spc="-1" strike="noStrike">
                <a:solidFill>
                  <a:schemeClr val="lt1"/>
                </a:solidFill>
                <a:latin typeface="Century Gothic"/>
                <a:ea typeface="Century Gothic"/>
              </a:rPr>
              <a:t>Priority: High</a:t>
            </a:r>
            <a:endParaRPr b="0" lang="en-US" sz="3200" spc="-1" strike="noStrike">
              <a:solidFill>
                <a:srgbClr val="ffffff"/>
              </a:solidFill>
              <a:latin typeface="Arial"/>
            </a:endParaRPr>
          </a:p>
          <a:p>
            <a:pPr marL="228600" indent="-228600">
              <a:lnSpc>
                <a:spcPct val="90000"/>
              </a:lnSpc>
              <a:buClr>
                <a:srgbClr val="ffffff"/>
              </a:buClr>
              <a:buFont typeface="Arial"/>
              <a:buChar char="•"/>
            </a:pPr>
            <a:r>
              <a:rPr b="0" lang="en-US" sz="3200" spc="-1" strike="noStrike">
                <a:solidFill>
                  <a:schemeClr val="lt1"/>
                </a:solidFill>
                <a:latin typeface="Century Gothic"/>
                <a:ea typeface="Century Gothic"/>
              </a:rPr>
              <a:t>Data Value (STD-002-CPP)</a:t>
            </a:r>
            <a:endParaRPr b="0" lang="en-US" sz="3200" spc="-1" strike="noStrike">
              <a:solidFill>
                <a:srgbClr val="ffffff"/>
              </a:solidFill>
              <a:latin typeface="Arial"/>
            </a:endParaRPr>
          </a:p>
          <a:p>
            <a:pPr lvl="1" marL="864000" indent="-324000">
              <a:lnSpc>
                <a:spcPct val="90000"/>
              </a:lnSpc>
              <a:spcBef>
                <a:spcPts val="1134"/>
              </a:spcBef>
              <a:buClr>
                <a:srgbClr val="ffffff"/>
              </a:buClr>
              <a:buSzPct val="75000"/>
              <a:buFont typeface="Symbol" charset="2"/>
              <a:buChar char=""/>
            </a:pPr>
            <a:r>
              <a:rPr b="0" lang="en-US" sz="3200" spc="-1" strike="noStrike">
                <a:solidFill>
                  <a:schemeClr val="lt1"/>
                </a:solidFill>
                <a:latin typeface="Century Gothic"/>
                <a:ea typeface="Century Gothic"/>
              </a:rPr>
              <a:t>Priority: High</a:t>
            </a:r>
            <a:endParaRPr b="0" lang="en-US" sz="3200" spc="-1" strike="noStrike">
              <a:solidFill>
                <a:srgbClr val="ffffff"/>
              </a:solidFill>
              <a:latin typeface="Arial"/>
            </a:endParaRPr>
          </a:p>
          <a:p>
            <a:pPr marL="228600" indent="-228600">
              <a:lnSpc>
                <a:spcPct val="90000"/>
              </a:lnSpc>
              <a:buClr>
                <a:srgbClr val="ffffff"/>
              </a:buClr>
              <a:buFont typeface="Arial"/>
              <a:buChar char="•"/>
            </a:pPr>
            <a:r>
              <a:rPr b="0" lang="en-US" sz="3200" spc="-1" strike="noStrike">
                <a:solidFill>
                  <a:schemeClr val="lt1"/>
                </a:solidFill>
                <a:latin typeface="Century Gothic"/>
                <a:ea typeface="Century Gothic"/>
              </a:rPr>
              <a:t>String Correctness (STD-003-CPP)</a:t>
            </a:r>
            <a:endParaRPr b="0" lang="en-US" sz="3200" spc="-1" strike="noStrike">
              <a:solidFill>
                <a:srgbClr val="ffffff"/>
              </a:solidFill>
              <a:latin typeface="Arial"/>
            </a:endParaRPr>
          </a:p>
          <a:p>
            <a:pPr lvl="1" marL="864000" indent="-324000">
              <a:lnSpc>
                <a:spcPct val="90000"/>
              </a:lnSpc>
              <a:spcBef>
                <a:spcPts val="1134"/>
              </a:spcBef>
              <a:buClr>
                <a:srgbClr val="ffffff"/>
              </a:buClr>
              <a:buSzPct val="75000"/>
              <a:buFont typeface="Symbol" charset="2"/>
              <a:buChar char=""/>
            </a:pPr>
            <a:r>
              <a:rPr b="0" lang="en-US" sz="3200" spc="-1" strike="noStrike">
                <a:solidFill>
                  <a:schemeClr val="lt1"/>
                </a:solidFill>
                <a:latin typeface="Century Gothic"/>
                <a:ea typeface="Century Gothic"/>
              </a:rPr>
              <a:t>Priority: High</a:t>
            </a:r>
            <a:endParaRPr b="0" lang="en-US" sz="3200" spc="-1" strike="noStrike">
              <a:solidFill>
                <a:srgbClr val="ffffff"/>
              </a:solidFill>
              <a:latin typeface="Arial"/>
            </a:endParaRPr>
          </a:p>
          <a:p>
            <a:pPr marL="228600" indent="-228600">
              <a:lnSpc>
                <a:spcPct val="90000"/>
              </a:lnSpc>
              <a:buClr>
                <a:srgbClr val="ffffff"/>
              </a:buClr>
              <a:buFont typeface="Arial"/>
              <a:buChar char="•"/>
            </a:pPr>
            <a:r>
              <a:rPr b="0" lang="en-US" sz="3200" spc="-1" strike="noStrike">
                <a:solidFill>
                  <a:schemeClr val="lt1"/>
                </a:solidFill>
                <a:latin typeface="Century Gothic"/>
                <a:ea typeface="Century Gothic"/>
              </a:rPr>
              <a:t>SQL Injection (STD-004-CPP)</a:t>
            </a:r>
            <a:endParaRPr b="0" lang="en-US" sz="3200" spc="-1" strike="noStrike">
              <a:solidFill>
                <a:srgbClr val="ffffff"/>
              </a:solidFill>
              <a:latin typeface="Arial"/>
            </a:endParaRPr>
          </a:p>
          <a:p>
            <a:pPr lvl="1" marL="864000" indent="-324000">
              <a:lnSpc>
                <a:spcPct val="90000"/>
              </a:lnSpc>
              <a:spcBef>
                <a:spcPts val="1134"/>
              </a:spcBef>
              <a:buClr>
                <a:srgbClr val="ffffff"/>
              </a:buClr>
              <a:buSzPct val="75000"/>
              <a:buFont typeface="Symbol" charset="2"/>
              <a:buChar char=""/>
            </a:pPr>
            <a:r>
              <a:rPr b="0" lang="en-US" sz="3200" spc="-1" strike="noStrike">
                <a:solidFill>
                  <a:schemeClr val="lt1"/>
                </a:solidFill>
                <a:latin typeface="Century Gothic"/>
                <a:ea typeface="Century Gothic"/>
              </a:rPr>
              <a:t>Priority: High</a:t>
            </a:r>
            <a:endParaRPr b="0" lang="en-US" sz="3200" spc="-1" strike="noStrike">
              <a:solidFill>
                <a:srgbClr val="ffffff"/>
              </a:solidFill>
              <a:latin typeface="Arial"/>
            </a:endParaRPr>
          </a:p>
          <a:p>
            <a:pPr marL="228600" indent="-228600">
              <a:lnSpc>
                <a:spcPct val="90000"/>
              </a:lnSpc>
              <a:buClr>
                <a:srgbClr val="ffffff"/>
              </a:buClr>
              <a:buFont typeface="Arial"/>
              <a:buChar char="•"/>
            </a:pPr>
            <a:r>
              <a:rPr b="0" lang="en-US" sz="3200" spc="-1" strike="noStrike">
                <a:solidFill>
                  <a:schemeClr val="lt1"/>
                </a:solidFill>
                <a:latin typeface="Century Gothic"/>
                <a:ea typeface="Century Gothic"/>
              </a:rPr>
              <a:t>Memory Protection (STD-005-CPP)</a:t>
            </a:r>
            <a:endParaRPr b="0" lang="en-US" sz="3200" spc="-1" strike="noStrike">
              <a:solidFill>
                <a:srgbClr val="ffffff"/>
              </a:solidFill>
              <a:latin typeface="Arial"/>
            </a:endParaRPr>
          </a:p>
          <a:p>
            <a:pPr lvl="1" marL="864000" indent="-324000">
              <a:lnSpc>
                <a:spcPct val="90000"/>
              </a:lnSpc>
              <a:spcBef>
                <a:spcPts val="1134"/>
              </a:spcBef>
              <a:buClr>
                <a:srgbClr val="ffffff"/>
              </a:buClr>
              <a:buSzPct val="75000"/>
              <a:buFont typeface="Symbol" charset="2"/>
              <a:buChar char=""/>
            </a:pPr>
            <a:r>
              <a:rPr b="0" lang="en-US" sz="3200" spc="-1" strike="noStrike">
                <a:solidFill>
                  <a:schemeClr val="lt1"/>
                </a:solidFill>
                <a:latin typeface="Century Gothic"/>
                <a:ea typeface="Century Gothic"/>
              </a:rPr>
              <a:t>Priority: High</a:t>
            </a:r>
            <a:endParaRPr b="0" lang="en-US" sz="3200" spc="-1" strike="noStrike">
              <a:solidFill>
                <a:srgbClr val="ffffff"/>
              </a:solidFill>
              <a:latin typeface="Arial"/>
            </a:endParaRPr>
          </a:p>
          <a:p>
            <a:pPr marL="228600" indent="-228600">
              <a:lnSpc>
                <a:spcPct val="90000"/>
              </a:lnSpc>
              <a:buClr>
                <a:srgbClr val="ffffff"/>
              </a:buClr>
              <a:buFont typeface="Arial"/>
              <a:buChar char="•"/>
            </a:pPr>
            <a:r>
              <a:rPr b="0" lang="en-US" sz="3200" spc="-1" strike="noStrike">
                <a:solidFill>
                  <a:schemeClr val="lt1"/>
                </a:solidFill>
                <a:latin typeface="Century Gothic"/>
                <a:ea typeface="Century Gothic"/>
              </a:rPr>
              <a:t>Assertions (STD-006-CPP)</a:t>
            </a:r>
            <a:endParaRPr b="0" lang="en-US" sz="3200" spc="-1" strike="noStrike">
              <a:solidFill>
                <a:srgbClr val="ffffff"/>
              </a:solidFill>
              <a:latin typeface="Arial"/>
            </a:endParaRPr>
          </a:p>
          <a:p>
            <a:pPr lvl="1" marL="864000" indent="-324000">
              <a:lnSpc>
                <a:spcPct val="90000"/>
              </a:lnSpc>
              <a:spcBef>
                <a:spcPts val="1134"/>
              </a:spcBef>
              <a:buClr>
                <a:srgbClr val="ffffff"/>
              </a:buClr>
              <a:buSzPct val="75000"/>
              <a:buFont typeface="Symbol" charset="2"/>
              <a:buChar char=""/>
            </a:pPr>
            <a:r>
              <a:rPr b="0" lang="en-US" sz="3200" spc="-1" strike="noStrike">
                <a:solidFill>
                  <a:schemeClr val="lt1"/>
                </a:solidFill>
                <a:latin typeface="Century Gothic"/>
                <a:ea typeface="Century Gothic"/>
              </a:rPr>
              <a:t>Priority: Medium</a:t>
            </a:r>
            <a:endParaRPr b="0" lang="en-US" sz="3200" spc="-1" strike="noStrike">
              <a:solidFill>
                <a:srgbClr val="ffffff"/>
              </a:solidFill>
              <a:latin typeface="Arial"/>
            </a:endParaRPr>
          </a:p>
          <a:p>
            <a:pPr marL="228600" indent="-228600">
              <a:lnSpc>
                <a:spcPct val="90000"/>
              </a:lnSpc>
              <a:buClr>
                <a:srgbClr val="ffffff"/>
              </a:buClr>
              <a:buFont typeface="Arial"/>
              <a:buChar char="•"/>
            </a:pPr>
            <a:r>
              <a:rPr b="0" lang="en-US" sz="3200" spc="-1" strike="noStrike">
                <a:solidFill>
                  <a:schemeClr val="lt1"/>
                </a:solidFill>
                <a:latin typeface="Century Gothic"/>
                <a:ea typeface="Century Gothic"/>
              </a:rPr>
              <a:t>Exceptions (STD-007-CPP)</a:t>
            </a:r>
            <a:endParaRPr b="0" lang="en-US" sz="3200" spc="-1" strike="noStrike">
              <a:solidFill>
                <a:srgbClr val="ffffff"/>
              </a:solidFill>
              <a:latin typeface="Arial"/>
            </a:endParaRPr>
          </a:p>
          <a:p>
            <a:pPr lvl="1" marL="864000" indent="-324000">
              <a:lnSpc>
                <a:spcPct val="90000"/>
              </a:lnSpc>
              <a:spcBef>
                <a:spcPts val="1134"/>
              </a:spcBef>
              <a:buClr>
                <a:srgbClr val="ffffff"/>
              </a:buClr>
              <a:buSzPct val="75000"/>
              <a:buFont typeface="Symbol" charset="2"/>
              <a:buChar char=""/>
            </a:pPr>
            <a:r>
              <a:rPr b="0" lang="en-US" sz="3200" spc="-1" strike="noStrike">
                <a:solidFill>
                  <a:schemeClr val="lt1"/>
                </a:solidFill>
                <a:latin typeface="Century Gothic"/>
                <a:ea typeface="Century Gothic"/>
              </a:rPr>
              <a:t>Priority: Medium</a:t>
            </a:r>
            <a:endParaRPr b="0" lang="en-US" sz="3200" spc="-1" strike="noStrike">
              <a:solidFill>
                <a:srgbClr val="ffffff"/>
              </a:solidFill>
              <a:latin typeface="Arial"/>
            </a:endParaRPr>
          </a:p>
        </p:txBody>
      </p:sp>
      <p:pic>
        <p:nvPicPr>
          <p:cNvPr id="104" name="Google Shape;176;p6" descr="Green Pace logo"/>
          <p:cNvPicPr/>
          <p:nvPr/>
        </p:nvPicPr>
        <p:blipFill>
          <a:blip r:embed="rId1"/>
          <a:stretch/>
        </p:blipFill>
        <p:spPr>
          <a:xfrm>
            <a:off x="11084040" y="5440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2895480" y="764280"/>
            <a:ext cx="8609400" cy="129204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pc="-1" strike="noStrike">
                <a:solidFill>
                  <a:schemeClr val="lt1"/>
                </a:solidFill>
                <a:latin typeface="Century Gothic"/>
                <a:ea typeface="Century Gothic"/>
              </a:rPr>
              <a:t>ENCRYPTION POLICIES</a:t>
            </a:r>
            <a:endParaRPr b="0" lang="en-US" sz="4000" spc="-1" strike="noStrike">
              <a:solidFill>
                <a:srgbClr val="ffffff"/>
              </a:solidFill>
              <a:latin typeface="Arial"/>
            </a:endParaRPr>
          </a:p>
        </p:txBody>
      </p:sp>
      <p:sp>
        <p:nvSpPr>
          <p:cNvPr id="106" name="PlaceHolder 2"/>
          <p:cNvSpPr>
            <a:spLocks noGrp="1"/>
          </p:cNvSpPr>
          <p:nvPr>
            <p:ph/>
          </p:nvPr>
        </p:nvSpPr>
        <p:spPr>
          <a:xfrm>
            <a:off x="685800" y="2194560"/>
            <a:ext cx="10819440" cy="4023000"/>
          </a:xfrm>
          <a:prstGeom prst="rect">
            <a:avLst/>
          </a:prstGeom>
          <a:noFill/>
          <a:ln w="0">
            <a:noFill/>
          </a:ln>
        </p:spPr>
        <p:txBody>
          <a:bodyPr lIns="91440" rIns="91440" tIns="45720" bIns="45720" anchor="t">
            <a:normAutofit fontScale="87222" lnSpcReduction="10000"/>
          </a:bodyPr>
          <a:p>
            <a:pPr marL="228600" indent="0">
              <a:lnSpc>
                <a:spcPct val="90000"/>
              </a:lnSpc>
              <a:buNone/>
            </a:pPr>
            <a:endParaRPr b="0" lang="en-US" sz="2000" spc="-1" strike="noStrike">
              <a:solidFill>
                <a:srgbClr val="ffffff"/>
              </a:solidFill>
              <a:latin typeface="Arial"/>
            </a:endParaRPr>
          </a:p>
          <a:p>
            <a:pPr marL="228600" indent="-228600">
              <a:lnSpc>
                <a:spcPct val="90000"/>
              </a:lnSpc>
              <a:buClr>
                <a:srgbClr val="ffffff"/>
              </a:buClr>
              <a:buFont typeface="Arial"/>
              <a:buChar char="•"/>
            </a:pPr>
            <a:r>
              <a:rPr b="0" lang="en-US" sz="2000" spc="-1" strike="noStrike">
                <a:solidFill>
                  <a:schemeClr val="lt1"/>
                </a:solidFill>
                <a:latin typeface="Century Gothic"/>
                <a:ea typeface="Century Gothic"/>
              </a:rPr>
              <a:t>Encryption at rest </a:t>
            </a:r>
            <a:endParaRPr b="0" lang="en-US" sz="2000" spc="-1" strike="noStrike">
              <a:solidFill>
                <a:srgbClr val="ffffff"/>
              </a:solidFill>
              <a:latin typeface="Arial"/>
            </a:endParaRPr>
          </a:p>
          <a:p>
            <a:pPr lvl="1" marL="864000" indent="-324000">
              <a:lnSpc>
                <a:spcPct val="90000"/>
              </a:lnSpc>
              <a:spcBef>
                <a:spcPts val="1134"/>
              </a:spcBef>
              <a:buClr>
                <a:srgbClr val="ffffff"/>
              </a:buClr>
              <a:buSzPct val="75000"/>
              <a:buFont typeface="Symbol" charset="2"/>
              <a:buChar char=""/>
            </a:pPr>
            <a:r>
              <a:rPr b="0" lang="en-US" sz="2000" spc="-1" strike="noStrike">
                <a:solidFill>
                  <a:schemeClr val="lt1"/>
                </a:solidFill>
                <a:latin typeface="Century Gothic"/>
                <a:ea typeface="Century Gothic"/>
              </a:rPr>
              <a:t>Encryption at rest is data that is encrypted while it is stored somewhere such as a database. This policy is best applied when storing sensitive data because it ensures that data is protected even if the database is breached.</a:t>
            </a:r>
            <a:endParaRPr b="0" lang="en-US" sz="2000" spc="-1" strike="noStrike">
              <a:solidFill>
                <a:srgbClr val="ffffff"/>
              </a:solidFill>
              <a:latin typeface="Arial"/>
            </a:endParaRPr>
          </a:p>
          <a:p>
            <a:pPr marL="228600" indent="-228600">
              <a:lnSpc>
                <a:spcPct val="90000"/>
              </a:lnSpc>
              <a:spcBef>
                <a:spcPts val="1417"/>
              </a:spcBef>
              <a:buClr>
                <a:srgbClr val="ffffff"/>
              </a:buClr>
              <a:buFont typeface="Arial"/>
              <a:buChar char="•"/>
            </a:pPr>
            <a:r>
              <a:rPr b="0" lang="en-US" sz="2000" spc="-1" strike="noStrike">
                <a:solidFill>
                  <a:schemeClr val="lt1"/>
                </a:solidFill>
                <a:latin typeface="Century Gothic"/>
                <a:ea typeface="Century Gothic"/>
              </a:rPr>
              <a:t>Encryption in flight</a:t>
            </a:r>
            <a:endParaRPr b="0" lang="en-US" sz="2000" spc="-1" strike="noStrike">
              <a:solidFill>
                <a:srgbClr val="ffffff"/>
              </a:solidFill>
              <a:latin typeface="Arial"/>
            </a:endParaRPr>
          </a:p>
          <a:p>
            <a:pPr lvl="1" marL="864000" indent="-324000">
              <a:lnSpc>
                <a:spcPct val="90000"/>
              </a:lnSpc>
              <a:spcBef>
                <a:spcPts val="1134"/>
              </a:spcBef>
              <a:buClr>
                <a:srgbClr val="ffffff"/>
              </a:buClr>
              <a:buSzPct val="75000"/>
              <a:buFont typeface="Symbol" charset="2"/>
              <a:buChar char=""/>
            </a:pPr>
            <a:r>
              <a:rPr b="0" lang="en-US" sz="2000" spc="-1" strike="noStrike">
                <a:solidFill>
                  <a:schemeClr val="lt1"/>
                </a:solidFill>
                <a:latin typeface="Century Gothic"/>
                <a:ea typeface="Century Gothic"/>
              </a:rPr>
              <a:t>Encryption at rest is data that is encrypted while it is being transferred over the network. This policy is best applied when transferring sensitive data such as login information because it ensures that the data is encrypted as it moves between the user and server.</a:t>
            </a:r>
            <a:endParaRPr b="0" lang="en-US" sz="2000" spc="-1" strike="noStrike">
              <a:solidFill>
                <a:srgbClr val="ffffff"/>
              </a:solidFill>
              <a:latin typeface="Arial"/>
            </a:endParaRPr>
          </a:p>
          <a:p>
            <a:pPr marL="228600" indent="-228600">
              <a:lnSpc>
                <a:spcPct val="90000"/>
              </a:lnSpc>
              <a:spcBef>
                <a:spcPts val="1417"/>
              </a:spcBef>
              <a:buClr>
                <a:srgbClr val="ffffff"/>
              </a:buClr>
              <a:buFont typeface="Arial"/>
              <a:buChar char="•"/>
            </a:pPr>
            <a:r>
              <a:rPr b="0" lang="en-US" sz="2000" spc="-1" strike="noStrike">
                <a:solidFill>
                  <a:schemeClr val="lt1"/>
                </a:solidFill>
                <a:latin typeface="Century Gothic"/>
                <a:ea typeface="Century Gothic"/>
              </a:rPr>
              <a:t>Encryption in use</a:t>
            </a:r>
            <a:endParaRPr b="0" lang="en-US" sz="2000" spc="-1" strike="noStrike">
              <a:solidFill>
                <a:srgbClr val="ffffff"/>
              </a:solidFill>
              <a:latin typeface="Arial"/>
            </a:endParaRPr>
          </a:p>
          <a:p>
            <a:pPr lvl="1" marL="864000" indent="-324000">
              <a:lnSpc>
                <a:spcPct val="90000"/>
              </a:lnSpc>
              <a:spcBef>
                <a:spcPts val="1134"/>
              </a:spcBef>
              <a:buClr>
                <a:srgbClr val="ffffff"/>
              </a:buClr>
              <a:buSzPct val="75000"/>
              <a:buFont typeface="Symbol" charset="2"/>
              <a:buChar char=""/>
            </a:pPr>
            <a:r>
              <a:rPr b="0" lang="en-US" sz="2000" spc="-1" strike="noStrike">
                <a:solidFill>
                  <a:schemeClr val="lt1"/>
                </a:solidFill>
                <a:latin typeface="Century Gothic"/>
                <a:ea typeface="Century Gothic"/>
              </a:rPr>
              <a:t>Encryption in use is data that is encrypted while it is being used and while it is stored in memory. This policy is best applied when accessing sensitive data such as when preforming database interactions because it ensures that all data is encrypted while being manipulated.</a:t>
            </a:r>
            <a:endParaRPr b="0" lang="en-US" sz="2000" spc="-1" strike="noStrike">
              <a:solidFill>
                <a:srgbClr val="ffffff"/>
              </a:solidFill>
              <a:latin typeface="Arial"/>
            </a:endParaRPr>
          </a:p>
          <a:p>
            <a:pPr indent="0">
              <a:lnSpc>
                <a:spcPct val="90000"/>
              </a:lnSpc>
              <a:spcBef>
                <a:spcPts val="1417"/>
              </a:spcBef>
              <a:buNone/>
            </a:pPr>
            <a:endParaRPr b="0" lang="en-US" sz="2000" spc="-1" strike="noStrike">
              <a:solidFill>
                <a:srgbClr val="ffffff"/>
              </a:solidFill>
              <a:latin typeface="Arial"/>
            </a:endParaRPr>
          </a:p>
          <a:p>
            <a:pPr indent="0">
              <a:lnSpc>
                <a:spcPct val="90000"/>
              </a:lnSpc>
              <a:spcBef>
                <a:spcPts val="1001"/>
              </a:spcBef>
              <a:buNone/>
              <a:tabLst>
                <a:tab algn="l" pos="0"/>
              </a:tabLst>
            </a:pPr>
            <a:endParaRPr b="0" lang="en-US" sz="1600" spc="-1" strike="noStrike">
              <a:solidFill>
                <a:srgbClr val="ffffff"/>
              </a:solidFill>
              <a:latin typeface="Arial"/>
            </a:endParaRPr>
          </a:p>
          <a:p>
            <a:pPr marL="228600" indent="-88920">
              <a:lnSpc>
                <a:spcPct val="90000"/>
              </a:lnSpc>
              <a:spcBef>
                <a:spcPts val="1001"/>
              </a:spcBef>
              <a:buNone/>
              <a:tabLst>
                <a:tab algn="l" pos="0"/>
              </a:tabLst>
            </a:pPr>
            <a:endParaRPr b="0" lang="en-US" sz="2200" spc="-1" strike="noStrike">
              <a:solidFill>
                <a:srgbClr val="ffffff"/>
              </a:solidFill>
              <a:latin typeface="Arial"/>
            </a:endParaRPr>
          </a:p>
        </p:txBody>
      </p:sp>
      <p:pic>
        <p:nvPicPr>
          <p:cNvPr id="107" name="Google Shape;183;p7" descr="Green Pace logo"/>
          <p:cNvPicPr/>
          <p:nvPr/>
        </p:nvPicPr>
        <p:blipFill>
          <a:blip r:embed="rId1"/>
          <a:stretch/>
        </p:blipFill>
        <p:spPr>
          <a:xfrm>
            <a:off x="11084040" y="5440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2895480" y="764280"/>
            <a:ext cx="8609400" cy="129204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pc="-1" strike="noStrike">
                <a:solidFill>
                  <a:schemeClr val="lt1"/>
                </a:solidFill>
                <a:latin typeface="Century Gothic"/>
                <a:ea typeface="Century Gothic"/>
              </a:rPr>
              <a:t>TRIPLE-A POLICIES</a:t>
            </a:r>
            <a:endParaRPr b="0" lang="en-US" sz="4000" spc="-1" strike="noStrike">
              <a:solidFill>
                <a:srgbClr val="ffffff"/>
              </a:solidFill>
              <a:latin typeface="Arial"/>
            </a:endParaRPr>
          </a:p>
        </p:txBody>
      </p:sp>
      <p:sp>
        <p:nvSpPr>
          <p:cNvPr id="109" name="PlaceHolder 2"/>
          <p:cNvSpPr>
            <a:spLocks noGrp="1"/>
          </p:cNvSpPr>
          <p:nvPr>
            <p:ph/>
          </p:nvPr>
        </p:nvSpPr>
        <p:spPr>
          <a:xfrm>
            <a:off x="685800" y="2194560"/>
            <a:ext cx="10819440" cy="4023000"/>
          </a:xfrm>
          <a:prstGeom prst="rect">
            <a:avLst/>
          </a:prstGeom>
          <a:noFill/>
          <a:ln w="0">
            <a:noFill/>
          </a:ln>
        </p:spPr>
        <p:txBody>
          <a:bodyPr lIns="91440" rIns="91440" tIns="45720" bIns="45720" anchor="t">
            <a:normAutofit/>
          </a:bodyPr>
          <a:p>
            <a:pPr marL="228600" indent="0">
              <a:lnSpc>
                <a:spcPct val="90000"/>
              </a:lnSpc>
              <a:buNone/>
            </a:pPr>
            <a:endParaRPr b="0" lang="en-US" sz="2400" spc="-1" strike="noStrike">
              <a:solidFill>
                <a:srgbClr val="ffffff"/>
              </a:solidFill>
              <a:latin typeface="Arial"/>
            </a:endParaRPr>
          </a:p>
          <a:p>
            <a:pPr marL="228600" indent="-228600">
              <a:lnSpc>
                <a:spcPct val="90000"/>
              </a:lnSpc>
              <a:buClr>
                <a:srgbClr val="ffffff"/>
              </a:buClr>
              <a:buFont typeface="Arial"/>
              <a:buChar char="•"/>
            </a:pPr>
            <a:r>
              <a:rPr b="0" lang="en-US" sz="2400" spc="-1" strike="noStrike">
                <a:solidFill>
                  <a:schemeClr val="lt1"/>
                </a:solidFill>
                <a:latin typeface="Century Gothic"/>
                <a:ea typeface="Century Gothic"/>
              </a:rPr>
              <a:t>Authentication</a:t>
            </a:r>
            <a:endParaRPr b="0" lang="en-US" sz="2400" spc="-1" strike="noStrike">
              <a:solidFill>
                <a:srgbClr val="ffffff"/>
              </a:solidFill>
              <a:latin typeface="Arial"/>
            </a:endParaRPr>
          </a:p>
          <a:p>
            <a:pPr lvl="1" marL="864000" indent="-324000">
              <a:lnSpc>
                <a:spcPct val="90000"/>
              </a:lnSpc>
              <a:spcBef>
                <a:spcPts val="1134"/>
              </a:spcBef>
              <a:buClr>
                <a:srgbClr val="ffffff"/>
              </a:buClr>
              <a:buSzPct val="75000"/>
              <a:buFont typeface="Symbol" charset="2"/>
              <a:buChar char=""/>
            </a:pPr>
            <a:r>
              <a:rPr b="0" lang="en-US" sz="2400" spc="-1" strike="noStrike">
                <a:solidFill>
                  <a:schemeClr val="lt1"/>
                </a:solidFill>
                <a:latin typeface="Century Gothic"/>
                <a:ea typeface="Century Gothic"/>
              </a:rPr>
              <a:t>Authentication ensures whoever is using a system is supposed to be using it. </a:t>
            </a:r>
            <a:endParaRPr b="0" lang="en-US" sz="2400" spc="-1" strike="noStrike">
              <a:solidFill>
                <a:srgbClr val="ffffff"/>
              </a:solidFill>
              <a:latin typeface="Arial"/>
            </a:endParaRPr>
          </a:p>
          <a:p>
            <a:pPr marL="228600" indent="-228600">
              <a:lnSpc>
                <a:spcPct val="90000"/>
              </a:lnSpc>
              <a:spcBef>
                <a:spcPts val="1417"/>
              </a:spcBef>
              <a:buClr>
                <a:srgbClr val="ffffff"/>
              </a:buClr>
              <a:buFont typeface="Arial"/>
              <a:buChar char="•"/>
            </a:pPr>
            <a:r>
              <a:rPr b="0" lang="en-US" sz="2400" spc="-1" strike="noStrike">
                <a:solidFill>
                  <a:schemeClr val="lt1"/>
                </a:solidFill>
                <a:latin typeface="Century Gothic"/>
                <a:ea typeface="Century Gothic"/>
              </a:rPr>
              <a:t>Authorization</a:t>
            </a:r>
            <a:endParaRPr b="0" lang="en-US" sz="2400" spc="-1" strike="noStrike">
              <a:solidFill>
                <a:srgbClr val="ffffff"/>
              </a:solidFill>
              <a:latin typeface="Arial"/>
            </a:endParaRPr>
          </a:p>
          <a:p>
            <a:pPr lvl="1" marL="864000" indent="-324000">
              <a:lnSpc>
                <a:spcPct val="90000"/>
              </a:lnSpc>
              <a:spcBef>
                <a:spcPts val="1134"/>
              </a:spcBef>
              <a:buClr>
                <a:srgbClr val="ffffff"/>
              </a:buClr>
              <a:buSzPct val="75000"/>
              <a:buFont typeface="Symbol" charset="2"/>
              <a:buChar char=""/>
            </a:pPr>
            <a:r>
              <a:rPr b="0" lang="en-US" sz="2400" spc="-1" strike="noStrike">
                <a:solidFill>
                  <a:schemeClr val="lt1"/>
                </a:solidFill>
                <a:latin typeface="Century Gothic"/>
                <a:ea typeface="Century Gothic"/>
              </a:rPr>
              <a:t>Authorization determines what actions a user is allowed to make</a:t>
            </a:r>
            <a:endParaRPr b="0" lang="en-US" sz="2400" spc="-1" strike="noStrike">
              <a:solidFill>
                <a:srgbClr val="ffffff"/>
              </a:solidFill>
              <a:latin typeface="Arial"/>
            </a:endParaRPr>
          </a:p>
          <a:p>
            <a:pPr marL="228600" indent="-228600">
              <a:lnSpc>
                <a:spcPct val="90000"/>
              </a:lnSpc>
              <a:spcBef>
                <a:spcPts val="1417"/>
              </a:spcBef>
              <a:buClr>
                <a:srgbClr val="ffffff"/>
              </a:buClr>
              <a:buFont typeface="Arial"/>
              <a:buChar char="•"/>
            </a:pPr>
            <a:r>
              <a:rPr b="0" lang="en-US" sz="2400" spc="-1" strike="noStrike">
                <a:solidFill>
                  <a:schemeClr val="lt1"/>
                </a:solidFill>
                <a:latin typeface="Century Gothic"/>
                <a:ea typeface="Century Gothic"/>
              </a:rPr>
              <a:t>Accounting</a:t>
            </a:r>
            <a:endParaRPr b="0" lang="en-US" sz="2400" spc="-1" strike="noStrike">
              <a:solidFill>
                <a:srgbClr val="ffffff"/>
              </a:solidFill>
              <a:latin typeface="Arial"/>
            </a:endParaRPr>
          </a:p>
          <a:p>
            <a:pPr lvl="1" marL="864000" indent="-324000">
              <a:lnSpc>
                <a:spcPct val="90000"/>
              </a:lnSpc>
              <a:spcBef>
                <a:spcPts val="1134"/>
              </a:spcBef>
              <a:buClr>
                <a:srgbClr val="ffffff"/>
              </a:buClr>
              <a:buSzPct val="75000"/>
              <a:buFont typeface="Symbol" charset="2"/>
              <a:buChar char=""/>
            </a:pPr>
            <a:r>
              <a:rPr b="0" lang="en-US" sz="2400" spc="-1" strike="noStrike">
                <a:solidFill>
                  <a:schemeClr val="lt1"/>
                </a:solidFill>
                <a:latin typeface="Century Gothic"/>
                <a:ea typeface="Century Gothic"/>
              </a:rPr>
              <a:t>Accounting tracks user activities</a:t>
            </a:r>
            <a:endParaRPr b="0" lang="en-US" sz="2400" spc="-1" strike="noStrike">
              <a:solidFill>
                <a:srgbClr val="ffffff"/>
              </a:solidFill>
              <a:latin typeface="Arial"/>
            </a:endParaRPr>
          </a:p>
        </p:txBody>
      </p:sp>
      <p:pic>
        <p:nvPicPr>
          <p:cNvPr id="110" name="Google Shape;190;p8" descr="Green Pace logo"/>
          <p:cNvPicPr/>
          <p:nvPr/>
        </p:nvPicPr>
        <p:blipFill>
          <a:blip r:embed="rId1"/>
          <a:stretch/>
        </p:blipFill>
        <p:spPr>
          <a:xfrm>
            <a:off x="11084040" y="5440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2895480" y="764280"/>
            <a:ext cx="8609400" cy="129204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pc="-1" strike="noStrike">
                <a:solidFill>
                  <a:schemeClr val="lt1"/>
                </a:solidFill>
                <a:latin typeface="Century Gothic"/>
                <a:ea typeface="Century Gothic"/>
              </a:rPr>
              <a:t>AUTOMATION SUMMARY</a:t>
            </a:r>
            <a:endParaRPr b="0" lang="en-US" sz="4000" spc="-1" strike="noStrike">
              <a:solidFill>
                <a:srgbClr val="ffffff"/>
              </a:solidFill>
              <a:latin typeface="Arial"/>
            </a:endParaRPr>
          </a:p>
        </p:txBody>
      </p:sp>
      <p:pic>
        <p:nvPicPr>
          <p:cNvPr id="112"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nvPr/>
        </p:nvPicPr>
        <p:blipFill>
          <a:blip r:embed="rId1"/>
          <a:stretch/>
        </p:blipFill>
        <p:spPr>
          <a:xfrm>
            <a:off x="2127240" y="2199600"/>
            <a:ext cx="7936560" cy="4012200"/>
          </a:xfrm>
          <a:prstGeom prst="rect">
            <a:avLst/>
          </a:prstGeom>
          <a:ln w="0">
            <a:noFill/>
          </a:ln>
        </p:spPr>
      </p:pic>
      <p:pic>
        <p:nvPicPr>
          <p:cNvPr id="113" name="Google Shape;204;p9" descr="Green Pace logo"/>
          <p:cNvPicPr/>
          <p:nvPr/>
        </p:nvPicPr>
        <p:blipFill>
          <a:blip r:embed="rId2"/>
          <a:stretch/>
        </p:blipFill>
        <p:spPr>
          <a:xfrm>
            <a:off x="11084040" y="5440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2895480" y="764280"/>
            <a:ext cx="8609400" cy="129204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pc="-1" strike="noStrike">
                <a:solidFill>
                  <a:schemeClr val="lt1"/>
                </a:solidFill>
                <a:latin typeface="Century Gothic"/>
                <a:ea typeface="Century Gothic"/>
              </a:rPr>
              <a:t>TOOLS</a:t>
            </a:r>
            <a:endParaRPr b="0" lang="en-US" sz="4000" spc="-1" strike="noStrike">
              <a:solidFill>
                <a:srgbClr val="ffffff"/>
              </a:solidFill>
              <a:latin typeface="Arial"/>
            </a:endParaRPr>
          </a:p>
        </p:txBody>
      </p:sp>
      <p:sp>
        <p:nvSpPr>
          <p:cNvPr id="115" name="PlaceHolder 2"/>
          <p:cNvSpPr>
            <a:spLocks noGrp="1"/>
          </p:cNvSpPr>
          <p:nvPr>
            <p:ph/>
          </p:nvPr>
        </p:nvSpPr>
        <p:spPr>
          <a:xfrm>
            <a:off x="685800" y="2194560"/>
            <a:ext cx="10819440" cy="4023000"/>
          </a:xfrm>
          <a:prstGeom prst="rect">
            <a:avLst/>
          </a:prstGeom>
          <a:noFill/>
          <a:ln w="0">
            <a:noFill/>
          </a:ln>
        </p:spPr>
        <p:txBody>
          <a:bodyPr lIns="91440" rIns="91440" tIns="45720" bIns="45720" anchor="t">
            <a:normAutofit fontScale="37397" lnSpcReduction="20000"/>
          </a:bodyPr>
          <a:p>
            <a:pPr marL="457200" indent="0">
              <a:spcBef>
                <a:spcPts val="1417"/>
              </a:spcBef>
              <a:buNone/>
            </a:pPr>
            <a:r>
              <a:rPr b="0" lang="en-US" sz="5000" spc="-1" strike="noStrike">
                <a:solidFill>
                  <a:schemeClr val="lt1"/>
                </a:solidFill>
                <a:latin typeface="Times New Roman"/>
                <a:ea typeface="Century Gothic"/>
              </a:rPr>
              <a:t>Automation will be used for the enforcement of and compliance to the standards defined in this policy. Green Pace already has a well-established DevOps process and infrastructure. Define guidance on where and how to modify the existing DevOps process to automate enforcement of the standards in this policy. Use the DevSecOps diagram and provide an explanation using that diagram as context.</a:t>
            </a:r>
            <a:endParaRPr b="0" lang="en-US" sz="5000" spc="-1" strike="noStrike">
              <a:solidFill>
                <a:srgbClr val="ffffff"/>
              </a:solidFill>
              <a:latin typeface="Times New Roman"/>
            </a:endParaRPr>
          </a:p>
          <a:p>
            <a:pPr marL="457200" indent="0">
              <a:spcBef>
                <a:spcPts val="1417"/>
              </a:spcBef>
              <a:buNone/>
            </a:pPr>
            <a:endParaRPr b="0" lang="en-US" sz="5000" spc="-1" strike="noStrike">
              <a:solidFill>
                <a:srgbClr val="ffffff"/>
              </a:solidFill>
              <a:latin typeface="Times New Roman"/>
            </a:endParaRPr>
          </a:p>
          <a:p>
            <a:pPr marL="457200" indent="0">
              <a:spcBef>
                <a:spcPts val="1417"/>
              </a:spcBef>
              <a:buNone/>
            </a:pPr>
            <a:r>
              <a:rPr b="0" lang="en-US" sz="5000" spc="-1" strike="noStrike">
                <a:solidFill>
                  <a:schemeClr val="lt1"/>
                </a:solidFill>
                <a:latin typeface="Times New Roman"/>
                <a:ea typeface="Century Gothic"/>
              </a:rPr>
              <a:t>One place the existing DevOps process could be modified to automate the enforcement of the standards in this security policy is by including unit tests for the exception and assertion coding standards within the Verify and test portion of the above DevSecOps diagram. Furthermore, another place the existing DevOps process could be modified to automate the enforcement of the standards in this security policy is by implementing static analysis tools such as Cppcheck and Clang-Tidy during the build process shown in the above DevSpeOps diagram. Therefore, this would help enforce coding standards such as data types and data values. Finally, one last place the existing DevOps process could be modified to automate the enforcement of the coding standard in this security policy is by properly testing for memory protection throughout the monitor and detect phase shown in the above DevSecOps diagram, which could allow memory issues to be detected and found by monitoring the application with analysis tools.</a:t>
            </a:r>
            <a:endParaRPr b="0" lang="en-US" sz="5000" spc="-1" strike="noStrike">
              <a:solidFill>
                <a:srgbClr val="ffffff"/>
              </a:solidFill>
              <a:latin typeface="Times New Roman"/>
            </a:endParaRPr>
          </a:p>
        </p:txBody>
      </p:sp>
      <p:pic>
        <p:nvPicPr>
          <p:cNvPr id="116" name="Google Shape;211;p10" descr="Green Pace logo"/>
          <p:cNvPicPr/>
          <p:nvPr/>
        </p:nvPicPr>
        <p:blipFill>
          <a:blip r:embed="rId1"/>
          <a:stretch/>
        </p:blipFill>
        <p:spPr>
          <a:xfrm>
            <a:off x="11084040" y="5440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2895480" y="764280"/>
            <a:ext cx="8609400" cy="129204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pc="-1" strike="noStrike">
                <a:solidFill>
                  <a:schemeClr val="lt1"/>
                </a:solidFill>
                <a:latin typeface="Century Gothic"/>
                <a:ea typeface="Century Gothic"/>
              </a:rPr>
              <a:t>RISKS AND BENEFITS</a:t>
            </a:r>
            <a:endParaRPr b="0" lang="en-US" sz="4000" spc="-1" strike="noStrike">
              <a:solidFill>
                <a:srgbClr val="ffffff"/>
              </a:solidFill>
              <a:latin typeface="Arial"/>
            </a:endParaRPr>
          </a:p>
        </p:txBody>
      </p:sp>
      <p:sp>
        <p:nvSpPr>
          <p:cNvPr id="118" name="PlaceHolder 2"/>
          <p:cNvSpPr>
            <a:spLocks noGrp="1"/>
          </p:cNvSpPr>
          <p:nvPr>
            <p:ph/>
          </p:nvPr>
        </p:nvSpPr>
        <p:spPr>
          <a:xfrm>
            <a:off x="685800" y="2194560"/>
            <a:ext cx="10819440" cy="4023000"/>
          </a:xfrm>
          <a:prstGeom prst="rect">
            <a:avLst/>
          </a:prstGeom>
          <a:noFill/>
          <a:ln w="0">
            <a:noFill/>
          </a:ln>
        </p:spPr>
        <p:txBody>
          <a:bodyPr lIns="91440" rIns="91440" tIns="45720" bIns="45720" anchor="t">
            <a:normAutofit/>
          </a:bodyPr>
          <a:p>
            <a:pPr marL="228600" indent="0">
              <a:lnSpc>
                <a:spcPct val="90000"/>
              </a:lnSpc>
              <a:buNone/>
            </a:pPr>
            <a:endParaRPr b="0" lang="en-US" sz="2000" spc="-1" strike="noStrike">
              <a:solidFill>
                <a:srgbClr val="ffffff"/>
              </a:solidFill>
              <a:latin typeface="Arial"/>
            </a:endParaRPr>
          </a:p>
          <a:p>
            <a:pPr marL="228600" indent="-228600">
              <a:lnSpc>
                <a:spcPct val="90000"/>
              </a:lnSpc>
              <a:buClr>
                <a:srgbClr val="ffffff"/>
              </a:buClr>
              <a:buFont typeface="Arial"/>
              <a:buChar char="•"/>
            </a:pPr>
            <a:r>
              <a:rPr b="0" lang="en-US" sz="2000" spc="-1" strike="noStrike">
                <a:solidFill>
                  <a:schemeClr val="lt1"/>
                </a:solidFill>
                <a:latin typeface="Century Gothic"/>
                <a:ea typeface="Century Gothic"/>
              </a:rPr>
              <a:t>One problem in implementing this security policy later on is it can be more costly and troublesome to implement fully and adhere to the policy which leads to the risk of missed security standards. A solution to this is to enforce this security policy throughout the whole software development life-cycle</a:t>
            </a:r>
            <a:endParaRPr b="0" lang="en-US" sz="2000" spc="-1" strike="noStrike">
              <a:solidFill>
                <a:srgbClr val="ffffff"/>
              </a:solidFill>
              <a:latin typeface="Arial"/>
            </a:endParaRPr>
          </a:p>
          <a:p>
            <a:pPr marL="228600" indent="-228600">
              <a:lnSpc>
                <a:spcPct val="90000"/>
              </a:lnSpc>
              <a:buClr>
                <a:srgbClr val="ffffff"/>
              </a:buClr>
              <a:buFont typeface="Arial"/>
              <a:buChar char="•"/>
            </a:pPr>
            <a:r>
              <a:rPr b="0" lang="en-US" sz="2000" spc="-1" strike="noStrike">
                <a:solidFill>
                  <a:schemeClr val="lt1"/>
                </a:solidFill>
                <a:latin typeface="Century Gothic"/>
                <a:ea typeface="Century Gothic"/>
              </a:rPr>
              <a:t>One area this strategy is lacking is it lacks a more comprehensive set of testing methodologies to avoid security flaws. </a:t>
            </a:r>
            <a:endParaRPr b="0" lang="en-US" sz="2000" spc="-1" strike="noStrike">
              <a:solidFill>
                <a:srgbClr val="ffffff"/>
              </a:solidFill>
              <a:latin typeface="Arial"/>
            </a:endParaRPr>
          </a:p>
          <a:p>
            <a:pPr marL="228600" indent="-228600">
              <a:lnSpc>
                <a:spcPct val="90000"/>
              </a:lnSpc>
              <a:buClr>
                <a:srgbClr val="ffffff"/>
              </a:buClr>
              <a:buFont typeface="Arial"/>
              <a:buChar char="•"/>
            </a:pPr>
            <a:r>
              <a:rPr b="0" lang="en-US" sz="2000" spc="-1" strike="noStrike">
                <a:solidFill>
                  <a:schemeClr val="lt1"/>
                </a:solidFill>
                <a:latin typeface="Century Gothic"/>
                <a:ea typeface="Century Gothic"/>
              </a:rPr>
              <a:t>One risk of using this strategy is it may lead to developers believing their code is secure due to them following the security policy. One step that could be taken to avoid this is to also enforce a zero trust policy. </a:t>
            </a:r>
            <a:endParaRPr b="0" lang="en-US" sz="2000" spc="-1" strike="noStrike">
              <a:solidFill>
                <a:srgbClr val="ffffff"/>
              </a:solidFill>
              <a:latin typeface="Arial"/>
            </a:endParaRPr>
          </a:p>
        </p:txBody>
      </p:sp>
      <p:pic>
        <p:nvPicPr>
          <p:cNvPr id="119" name="Google Shape;218;p11" descr="Green Pace logo"/>
          <p:cNvPicPr/>
          <p:nvPr/>
        </p:nvPicPr>
        <p:blipFill>
          <a:blip r:embed="rId1"/>
          <a:stretch/>
        </p:blipFill>
        <p:spPr>
          <a:xfrm>
            <a:off x="11084040" y="5440680"/>
            <a:ext cx="885600" cy="11480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71</TotalTime>
  <Application>LibreOffice/24.2.7.2$Linux_X86_64 LibreOffice_project/420$Build-2</Application>
  <AppVersion>15.0000</AppVersion>
  <Words>352</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2020-08-19T17:59:24Z</dcterms:created>
  <dc:creator>Kathy Shields</dc:creator>
  <dc:description/>
  <dc:language>en-US</dc:language>
  <cp:lastModifiedBy/>
  <dcterms:modified xsi:type="dcterms:W3CDTF">2024-12-22T22:18:54Z</dcterms:modified>
  <cp:revision>7</cp:revision>
  <dc:subject/>
  <dc:title>CS 405 Project Two Presentation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y fmtid="{D5CDD505-2E9C-101B-9397-08002B2CF9AE}" pid="5" name="Notes">
    <vt:i4>14</vt:i4>
  </property>
  <property fmtid="{D5CDD505-2E9C-101B-9397-08002B2CF9AE}" pid="6" name="PresentationFormat">
    <vt:lpwstr>Widescreen</vt:lpwstr>
  </property>
  <property fmtid="{D5CDD505-2E9C-101B-9397-08002B2CF9AE}" pid="7" name="Slides">
    <vt:i4>14</vt:i4>
  </property>
</Properties>
</file>