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B15C5-D1E2-439E-A45B-819CCD7D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-364436"/>
            <a:ext cx="9448800" cy="1825096"/>
          </a:xfrm>
        </p:spPr>
        <p:txBody>
          <a:bodyPr/>
          <a:lstStyle/>
          <a:p>
            <a:r>
              <a:rPr lang="es-CO" dirty="0"/>
              <a:t>Versión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E5E29-A7A7-4217-AB4C-8F04B978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41" y="2408656"/>
            <a:ext cx="5221358" cy="4717774"/>
          </a:xfrm>
        </p:spPr>
        <p:txBody>
          <a:bodyPr/>
          <a:lstStyle/>
          <a:p>
            <a:r>
              <a:rPr lang="es-CO" dirty="0"/>
              <a:t>-Función imprimir</a:t>
            </a:r>
          </a:p>
          <a:p>
            <a:endParaRPr lang="es-CO" dirty="0"/>
          </a:p>
          <a:p>
            <a:r>
              <a:rPr lang="es-CO" dirty="0"/>
              <a:t>-Asignación de variables</a:t>
            </a:r>
          </a:p>
          <a:p>
            <a:br>
              <a:rPr lang="es-CO" dirty="0"/>
            </a:br>
            <a:br>
              <a:rPr lang="es-CO" dirty="0"/>
            </a:br>
            <a:r>
              <a:rPr lang="es-CO" dirty="0"/>
              <a:t>-Ciclo para ingresar síntomas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C7D213-3D1F-4897-A907-6660E9CC8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8595" r="17039" b="36198"/>
          <a:stretch/>
        </p:blipFill>
        <p:spPr>
          <a:xfrm>
            <a:off x="196949" y="2208628"/>
            <a:ext cx="7399606" cy="34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FCA7A-704B-4C5E-9EC8-9523819A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38" y="1761107"/>
            <a:ext cx="3977639" cy="3854112"/>
          </a:xfrm>
        </p:spPr>
        <p:txBody>
          <a:bodyPr>
            <a:normAutofit/>
          </a:bodyPr>
          <a:lstStyle/>
          <a:p>
            <a:r>
              <a:rPr lang="es-CO" sz="2400" dirty="0"/>
              <a:t>Funciones para recolectar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07EC8-A6C1-40C8-918A-AECFD9E4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14" y="1476739"/>
            <a:ext cx="7725503" cy="44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00345-1B2A-4CAC-A70D-41177180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30" y="1629758"/>
            <a:ext cx="3977639" cy="3854112"/>
          </a:xfrm>
        </p:spPr>
        <p:txBody>
          <a:bodyPr>
            <a:normAutofit/>
          </a:bodyPr>
          <a:lstStyle/>
          <a:p>
            <a:r>
              <a:rPr lang="es-CO" sz="1600" dirty="0"/>
              <a:t>Función de comparación</a:t>
            </a:r>
          </a:p>
          <a:p>
            <a:endParaRPr lang="es-CO" sz="1600" dirty="0"/>
          </a:p>
          <a:p>
            <a:r>
              <a:rPr lang="es-CO" sz="1600" dirty="0"/>
              <a:t>Función de impresión de resultado</a:t>
            </a:r>
          </a:p>
          <a:p>
            <a:endParaRPr lang="es-CO" sz="1600" dirty="0"/>
          </a:p>
          <a:p>
            <a:r>
              <a:rPr lang="es-CO" sz="1600" dirty="0"/>
              <a:t>Ciclo para buscar similitudes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9BC1DE-3FFD-4AC0-A781-A4A799EC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83518"/>
            <a:ext cx="6533501" cy="41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C24E5D-29B8-44C4-B45C-49E46AC57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21" b="1"/>
          <a:stretch/>
        </p:blipFill>
        <p:spPr>
          <a:xfrm>
            <a:off x="559190" y="1281428"/>
            <a:ext cx="6263641" cy="472547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5B0CE-8A76-47A3-87EE-BAAD7484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394" y="1982778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-Verificación de resultados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-Ejemplo de prueba</a:t>
            </a:r>
          </a:p>
        </p:txBody>
      </p:sp>
    </p:spTree>
    <p:extLst>
      <p:ext uri="{BB962C8B-B14F-4D97-AF65-F5344CB8AC3E}">
        <p14:creationId xmlns:p14="http://schemas.microsoft.com/office/powerpoint/2010/main" val="220519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B15C5-D1E2-439E-A45B-819CCD7D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-364436"/>
            <a:ext cx="9448800" cy="1825096"/>
          </a:xfrm>
        </p:spPr>
        <p:txBody>
          <a:bodyPr/>
          <a:lstStyle/>
          <a:p>
            <a:r>
              <a:rPr lang="es-CO" dirty="0"/>
              <a:t>Versión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E5E29-A7A7-4217-AB4C-8F04B978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888" y="1460660"/>
            <a:ext cx="5221358" cy="4717774"/>
          </a:xfrm>
        </p:spPr>
        <p:txBody>
          <a:bodyPr/>
          <a:lstStyle/>
          <a:p>
            <a:r>
              <a:rPr lang="es-CO" dirty="0"/>
              <a:t>-Función imprimir</a:t>
            </a:r>
          </a:p>
          <a:p>
            <a:endParaRPr lang="es-CO" dirty="0"/>
          </a:p>
          <a:p>
            <a:r>
              <a:rPr lang="es-CO" dirty="0"/>
              <a:t>-Asignación de variables</a:t>
            </a:r>
          </a:p>
          <a:p>
            <a:endParaRPr lang="es-CO" dirty="0"/>
          </a:p>
          <a:p>
            <a:r>
              <a:rPr lang="es-CO" dirty="0"/>
              <a:t>-Asignación valor de porcentajes</a:t>
            </a:r>
          </a:p>
          <a:p>
            <a:br>
              <a:rPr lang="es-CO" dirty="0"/>
            </a:br>
            <a:br>
              <a:rPr lang="es-CO" dirty="0"/>
            </a:br>
            <a:r>
              <a:rPr lang="es-CO" dirty="0"/>
              <a:t>-Ciclo para ingresar síntomas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F32548-658D-497A-BD60-852384FA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1" y="1791348"/>
            <a:ext cx="7634484" cy="40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7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5B0CE-8A76-47A3-87EE-BAAD7484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394" y="1982778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-Verificación de resultados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-Ejemplo de prueba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C596EF-EF77-49E2-9EB8-C936A0C6E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07" r="14821" b="707"/>
          <a:stretch/>
        </p:blipFill>
        <p:spPr>
          <a:xfrm>
            <a:off x="393895" y="1318286"/>
            <a:ext cx="6710289" cy="42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B15C5-D1E2-439E-A45B-819CCD7D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-364436"/>
            <a:ext cx="9448800" cy="1825096"/>
          </a:xfrm>
        </p:spPr>
        <p:txBody>
          <a:bodyPr/>
          <a:lstStyle/>
          <a:p>
            <a:r>
              <a:rPr lang="es-CO" dirty="0"/>
              <a:t>Agente telereactivo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E5E29-A7A7-4217-AB4C-8F04B978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888" y="1460660"/>
            <a:ext cx="5221358" cy="4717774"/>
          </a:xfrm>
        </p:spPr>
        <p:txBody>
          <a:bodyPr/>
          <a:lstStyle/>
          <a:p>
            <a:r>
              <a:rPr lang="es-CO" dirty="0"/>
              <a:t>-Creación de ventana</a:t>
            </a:r>
          </a:p>
          <a:p>
            <a:endParaRPr lang="es-CO" dirty="0"/>
          </a:p>
          <a:p>
            <a:r>
              <a:rPr lang="es-CO" dirty="0"/>
              <a:t>-Asignación de variables</a:t>
            </a:r>
            <a:br>
              <a:rPr lang="es-CO" dirty="0"/>
            </a:br>
            <a:endParaRPr lang="es-CO" dirty="0"/>
          </a:p>
          <a:p>
            <a:br>
              <a:rPr lang="es-CO" dirty="0"/>
            </a:br>
            <a:r>
              <a:rPr lang="es-CO" dirty="0"/>
              <a:t>-Creación de “jugador”</a:t>
            </a:r>
          </a:p>
          <a:p>
            <a:endParaRPr lang="es-CO" dirty="0"/>
          </a:p>
          <a:p>
            <a:r>
              <a:rPr lang="es-CO" dirty="0"/>
              <a:t>-Creación de limites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69EBE3-1A4F-44C4-9ABE-449003A6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9"/>
          <a:stretch/>
        </p:blipFill>
        <p:spPr>
          <a:xfrm>
            <a:off x="2133271" y="1348120"/>
            <a:ext cx="4792724" cy="53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490CB-394C-49E8-9EDB-0D019E01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512" y="1417320"/>
            <a:ext cx="6129688" cy="4023360"/>
          </a:xfrm>
        </p:spPr>
        <p:txBody>
          <a:bodyPr/>
          <a:lstStyle/>
          <a:p>
            <a:r>
              <a:rPr lang="es-CO" dirty="0"/>
              <a:t>Creación de obstáculos</a:t>
            </a:r>
          </a:p>
          <a:p>
            <a:endParaRPr lang="es-CO" dirty="0"/>
          </a:p>
          <a:p>
            <a:r>
              <a:rPr lang="es-CO" dirty="0"/>
              <a:t>Agregación de objetos a la ventana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F32487-6214-41E7-8224-E71A56BA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8624"/>
            <a:ext cx="432495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9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4371F-4E56-4FA6-AA29-49714743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6937"/>
            <a:ext cx="5893191" cy="4024125"/>
          </a:xfrm>
        </p:spPr>
        <p:txBody>
          <a:bodyPr/>
          <a:lstStyle/>
          <a:p>
            <a:r>
              <a:rPr lang="es-CO" dirty="0"/>
              <a:t>Movimiento del jugador</a:t>
            </a:r>
          </a:p>
          <a:p>
            <a:endParaRPr lang="es-CO" dirty="0"/>
          </a:p>
          <a:p>
            <a:r>
              <a:rPr lang="es-CO" dirty="0"/>
              <a:t>Llamado a la ventana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D179EB-71F3-4300-AAB6-4B29BB22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1" y="417150"/>
            <a:ext cx="5277587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B3782-51BE-4F90-B36F-DF8F4800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040" y="1416937"/>
            <a:ext cx="4950655" cy="4024125"/>
          </a:xfrm>
        </p:spPr>
        <p:txBody>
          <a:bodyPr/>
          <a:lstStyle/>
          <a:p>
            <a:r>
              <a:rPr lang="es-CO" dirty="0"/>
              <a:t>Función de colisión jugador-obstáculo</a:t>
            </a:r>
          </a:p>
          <a:p>
            <a:endParaRPr lang="es-CO" dirty="0"/>
          </a:p>
          <a:p>
            <a:r>
              <a:rPr lang="es-CO" dirty="0"/>
              <a:t>Actualización movimiento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F4D15-ABFD-4D23-A1E1-488710CD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398098"/>
            <a:ext cx="5744377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3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E3BEB-E714-4DEC-B0E5-01BB1D2B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SE. PREDICTIVO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C2C9E-270B-4C73-86AB-EB45EAD5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002" y="2194560"/>
            <a:ext cx="5063197" cy="4024125"/>
          </a:xfrm>
        </p:spPr>
        <p:txBody>
          <a:bodyPr/>
          <a:lstStyle/>
          <a:p>
            <a:r>
              <a:rPr lang="es-CO" dirty="0"/>
              <a:t>Función de conectividad con la base de datos</a:t>
            </a:r>
          </a:p>
          <a:p>
            <a:endParaRPr lang="es-CO" dirty="0"/>
          </a:p>
          <a:p>
            <a:r>
              <a:rPr lang="es-CO" dirty="0"/>
              <a:t>Llamado para obtener datos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A9EE29-BA24-4A2A-9E82-E6EEBF76F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8" r="42555" b="-2328"/>
          <a:stretch/>
        </p:blipFill>
        <p:spPr>
          <a:xfrm>
            <a:off x="596256" y="545510"/>
            <a:ext cx="5499744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2202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128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Estela de condensación</vt:lpstr>
      <vt:lpstr>Versión 1</vt:lpstr>
      <vt:lpstr>Presentación de PowerPoint</vt:lpstr>
      <vt:lpstr>Versión 2</vt:lpstr>
      <vt:lpstr>Presentación de PowerPoint</vt:lpstr>
      <vt:lpstr>Agente telereactivo</vt:lpstr>
      <vt:lpstr>Presentación de PowerPoint</vt:lpstr>
      <vt:lpstr>Presentación de PowerPoint</vt:lpstr>
      <vt:lpstr>Presentación de PowerPoint</vt:lpstr>
      <vt:lpstr>SE. PREDICTIVO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Versión 1</dc:title>
  <dc:creator>brandon avila vargas</dc:creator>
  <cp:lastModifiedBy>brandon avila vargas</cp:lastModifiedBy>
  <cp:revision>1</cp:revision>
  <dcterms:created xsi:type="dcterms:W3CDTF">2021-10-21T19:41:48Z</dcterms:created>
  <dcterms:modified xsi:type="dcterms:W3CDTF">2021-10-23T14:53:28Z</dcterms:modified>
</cp:coreProperties>
</file>