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6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9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7E86-0BEC-4C8C-9CE1-D2568001435A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Px_8F8Y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r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6858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MD아롱체" pitchFamily="18" charset="-127"/>
                <a:ea typeface="MD아롱체" pitchFamily="18" charset="-127"/>
              </a:rPr>
              <a:t>만능 쓰레기통</a:t>
            </a:r>
            <a:endParaRPr lang="ko-KR" altLang="en-US" sz="96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2017. 8.31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344" y="530120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최광현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0" y="648866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2017_IoT_A_BRA_01_</a:t>
            </a:r>
            <a:r>
              <a:rPr lang="ko-KR" altLang="en-US" dirty="0" smtClean="0"/>
              <a:t>프로젝트 계획서</a:t>
            </a:r>
            <a:r>
              <a:rPr lang="en-US" altLang="ko-KR" dirty="0" smtClean="0"/>
              <a:t>.vol.1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344850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개발 일지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작성일</a:t>
            </a:r>
            <a:r>
              <a:rPr lang="en-US" altLang="ko-KR" sz="3200" dirty="0" smtClean="0"/>
              <a:t>: 2017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 9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 7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작성인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최광현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내용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쓰레기통 뚜껑에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모터를 달고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모터에 낚싯줄을 연결하고 다른 쪽 낚싯줄을 쓰레기통 뚜껑에 연결한다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모터가 돌아 가면서 쓰레기 통 뚜껑이 열린다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쓰레기통에 구멍 두 개를 뚫어서 초음파 센서가 들어 갈수 있게 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344850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개발 일지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작성일</a:t>
            </a:r>
            <a:r>
              <a:rPr lang="en-US" altLang="ko-KR" sz="3200" dirty="0" smtClean="0"/>
              <a:t>: 2017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 9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 14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작성인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최광현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내용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전선을 다 연결하고 코드를 짠다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5" name="그림 4" descr="cod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149080"/>
            <a:ext cx="1459357" cy="1840390"/>
          </a:xfrm>
          <a:prstGeom prst="rect">
            <a:avLst/>
          </a:prstGeom>
        </p:spPr>
      </p:pic>
      <p:pic>
        <p:nvPicPr>
          <p:cNvPr id="6" name="그림 5" descr="cod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4149080"/>
            <a:ext cx="2278578" cy="1082134"/>
          </a:xfrm>
          <a:prstGeom prst="rect">
            <a:avLst/>
          </a:prstGeom>
        </p:spPr>
      </p:pic>
      <p:pic>
        <p:nvPicPr>
          <p:cNvPr id="7" name="그림 6" descr="cod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4149080"/>
            <a:ext cx="1047841" cy="2069009"/>
          </a:xfrm>
          <a:prstGeom prst="rect">
            <a:avLst/>
          </a:prstGeom>
        </p:spPr>
      </p:pic>
      <p:pic>
        <p:nvPicPr>
          <p:cNvPr id="8" name="그림 7" descr="capy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4293096"/>
            <a:ext cx="2627783" cy="1361206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344850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개발 일지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작성일</a:t>
            </a:r>
            <a:r>
              <a:rPr lang="en-US" altLang="ko-KR" sz="3200" dirty="0" smtClean="0"/>
              <a:t>: 2017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 9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 21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작성인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최광현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내용</a:t>
            </a:r>
            <a:r>
              <a:rPr lang="en-US" altLang="ko-KR" sz="3200" dirty="0" smtClean="0"/>
              <a:t>:</a:t>
            </a:r>
            <a:endParaRPr lang="ko-KR" altLang="en-US" sz="32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ard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908720"/>
            <a:ext cx="5472607" cy="5472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8864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목차 </a:t>
            </a:r>
            <a:endParaRPr lang="en-US" altLang="ko-KR" sz="6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Ⅰ.</a:t>
            </a:r>
            <a:r>
              <a:rPr lang="ko-KR" altLang="en-US" sz="4000" dirty="0" smtClean="0"/>
              <a:t>개요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Ⅱ.</a:t>
            </a:r>
            <a:r>
              <a:rPr lang="ko-KR" altLang="en-US" sz="4000" dirty="0" smtClean="0"/>
              <a:t>바탕 지식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Ⅲ.</a:t>
            </a:r>
            <a:r>
              <a:rPr lang="ko-KR" altLang="en-US" sz="4000" dirty="0" smtClean="0"/>
              <a:t>필요 부품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Ⅳ.</a:t>
            </a:r>
            <a:r>
              <a:rPr lang="ko-KR" altLang="en-US" sz="4000" dirty="0" smtClean="0"/>
              <a:t>구현 기술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Ⅴ.</a:t>
            </a:r>
            <a:r>
              <a:rPr lang="ko-KR" altLang="en-US" sz="4000" dirty="0" err="1" smtClean="0"/>
              <a:t>주차별</a:t>
            </a:r>
            <a:r>
              <a:rPr lang="ko-KR" altLang="en-US" sz="4000" dirty="0" smtClean="0"/>
              <a:t> 계획서</a:t>
            </a:r>
            <a:endParaRPr lang="ko-KR" altLang="en-US" sz="40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40466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Ⅰ.</a:t>
            </a:r>
            <a:r>
              <a:rPr lang="ko-KR" altLang="en-US" sz="4000" dirty="0" smtClean="0"/>
              <a:t>개요</a:t>
            </a:r>
            <a:endParaRPr lang="en-US" altLang="ko-KR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7768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문서 번호</a:t>
            </a:r>
            <a:r>
              <a:rPr lang="en-US" altLang="ko-KR" sz="3200" dirty="0" smtClean="0"/>
              <a:t>: 2017_IoT_A_BRA_01_</a:t>
            </a:r>
            <a:r>
              <a:rPr lang="ko-KR" altLang="en-US" sz="3200" dirty="0" smtClean="0"/>
              <a:t>프로젝트 계획서</a:t>
            </a:r>
            <a:r>
              <a:rPr lang="en-US" altLang="ko-KR" sz="3200" dirty="0" smtClean="0"/>
              <a:t>.vol.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프로젝트 개요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가까워지면 쓰레기통 뚜껑이 저절로 열리고 쓰레기통 안에 </a:t>
            </a:r>
            <a:r>
              <a:rPr lang="ko-KR" altLang="en-US" sz="3200" dirty="0"/>
              <a:t>쓰</a:t>
            </a:r>
            <a:r>
              <a:rPr lang="ko-KR" altLang="en-US" sz="3200" dirty="0" smtClean="0"/>
              <a:t>레기가 어느 정도로 채워지면 소리가 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가까이 가서 직접 열기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귀찮아서 만들었다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참고 사이트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hlinkClick r:id="rId3"/>
              </a:rPr>
              <a:t>https://www.youtube.com/watch?v=P1Px_8F8YSE</a:t>
            </a:r>
            <a:endParaRPr lang="en-US" altLang="ko-KR" sz="32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pic>
        <p:nvPicPr>
          <p:cNvPr id="7" name="그림 6" descr="surb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8403" y="4293096"/>
            <a:ext cx="2885925" cy="2095862"/>
          </a:xfrm>
          <a:prstGeom prst="rect">
            <a:avLst/>
          </a:prstGeom>
        </p:spPr>
      </p:pic>
      <p:pic>
        <p:nvPicPr>
          <p:cNvPr id="5" name="그림 4" descr="ch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1414294"/>
            <a:ext cx="2485327" cy="251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552" y="488866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Ⅱ. </a:t>
            </a:r>
            <a:r>
              <a:rPr lang="ko-KR" altLang="en-US" sz="4000" dirty="0" smtClean="0"/>
              <a:t>바탕 지식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초음파 센서 사용</a:t>
            </a:r>
            <a:endParaRPr lang="en-US" altLang="ko-K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84188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서보</a:t>
            </a:r>
            <a:r>
              <a:rPr lang="ko-KR" altLang="en-US" sz="2800" dirty="0" smtClean="0"/>
              <a:t> 모터 사용</a:t>
            </a:r>
            <a:endParaRPr lang="ko-KR" altLang="en-US" sz="2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488866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Ⅲ. </a:t>
            </a:r>
            <a:r>
              <a:rPr lang="ko-KR" altLang="en-US" sz="4000" dirty="0" smtClean="0"/>
              <a:t>필요 부품</a:t>
            </a:r>
            <a:endParaRPr lang="ko-KR" altLang="en-US" sz="4000" dirty="0"/>
          </a:p>
        </p:txBody>
      </p:sp>
      <p:pic>
        <p:nvPicPr>
          <p:cNvPr id="3" name="그림 2" descr="ch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16832"/>
            <a:ext cx="1918408" cy="1944216"/>
          </a:xfrm>
          <a:prstGeom prst="rect">
            <a:avLst/>
          </a:prstGeom>
        </p:spPr>
      </p:pic>
      <p:pic>
        <p:nvPicPr>
          <p:cNvPr id="4" name="그림 3" descr="surb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844824"/>
            <a:ext cx="2376264" cy="1725728"/>
          </a:xfrm>
          <a:prstGeom prst="rect">
            <a:avLst/>
          </a:prstGeom>
        </p:spPr>
      </p:pic>
      <p:pic>
        <p:nvPicPr>
          <p:cNvPr id="5" name="그림 4" descr="tras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4797152"/>
            <a:ext cx="1505322" cy="1505322"/>
          </a:xfrm>
          <a:prstGeom prst="rect">
            <a:avLst/>
          </a:prstGeom>
        </p:spPr>
      </p:pic>
      <p:pic>
        <p:nvPicPr>
          <p:cNvPr id="6" name="그림 5" descr="r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8" y="4687026"/>
            <a:ext cx="1241464" cy="1550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초음파 센서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14127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서보</a:t>
            </a:r>
            <a:r>
              <a:rPr lang="ko-KR" altLang="en-US" sz="2400" dirty="0" smtClean="0"/>
              <a:t> 모터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0050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쓰레기</a:t>
            </a:r>
            <a:r>
              <a:rPr lang="ko-KR" altLang="en-US" sz="2400" dirty="0"/>
              <a:t>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5976" y="404745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낚시줄</a:t>
            </a:r>
            <a:endParaRPr lang="ko-KR" alt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568" y="54868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Ⅳ. </a:t>
            </a:r>
            <a:r>
              <a:rPr lang="ko-KR" altLang="en-US" sz="4000" dirty="0" smtClean="0"/>
              <a:t>구현 기술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주변에 사람이 있는지 초음파 센서로 확인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모터 제어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모터로 </a:t>
            </a:r>
            <a:r>
              <a:rPr lang="ko-KR" altLang="en-US" sz="2800" dirty="0" err="1" smtClean="0"/>
              <a:t>뚜겅</a:t>
            </a:r>
            <a:r>
              <a:rPr lang="ko-KR" altLang="en-US" sz="2800" dirty="0" smtClean="0"/>
              <a:t> 열고 닫기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쓰레기통에 쓰레기 가득 차있는지 확인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쓰레기통이 가득 차면 불빛 키기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Ⅴ.</a:t>
            </a:r>
            <a:r>
              <a:rPr lang="ko-KR" altLang="en-US" sz="4000" dirty="0" err="1" smtClean="0"/>
              <a:t>주차별</a:t>
            </a:r>
            <a:r>
              <a:rPr lang="ko-KR" altLang="en-US" sz="4000" dirty="0" smtClean="0"/>
              <a:t> 계획서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프로젝트 선정 및 계획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쓰레기통 구조 잡기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3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쓰레기통 전선 연결하기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쓰레기통 소스 코드 짜기</a:t>
            </a:r>
            <a:endParaRPr lang="en-US" altLang="ko-KR" sz="32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ardu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-27384"/>
            <a:ext cx="6885384" cy="68853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1772816"/>
            <a:ext cx="2880320" cy="4392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지연 2"/>
          <p:cNvSpPr/>
          <p:nvPr/>
        </p:nvSpPr>
        <p:spPr>
          <a:xfrm rot="16200000">
            <a:off x="1367644" y="-423428"/>
            <a:ext cx="1512168" cy="2880320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1403648" y="2060848"/>
            <a:ext cx="576064" cy="57606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2267744" y="2060848"/>
            <a:ext cx="576064" cy="57606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988840"/>
            <a:ext cx="172819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6512" y="17728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초음파 센서 </a:t>
            </a:r>
            <a:endParaRPr lang="ko-KR" altLang="en-US" sz="2400" dirty="0"/>
          </a:p>
        </p:txBody>
      </p:sp>
      <p:sp>
        <p:nvSpPr>
          <p:cNvPr id="12" name="순서도: 지연 11"/>
          <p:cNvSpPr/>
          <p:nvPr/>
        </p:nvSpPr>
        <p:spPr>
          <a:xfrm rot="5400000">
            <a:off x="1781690" y="2474894"/>
            <a:ext cx="684076" cy="144016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75656" y="332656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771800" y="332656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75656" y="1124744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 rot="5400000">
            <a:off x="4427984" y="188640"/>
            <a:ext cx="4248472" cy="4680520"/>
          </a:xfrm>
          <a:prstGeom prst="wedgeRectCallout">
            <a:avLst>
              <a:gd name="adj1" fmla="val -33519"/>
              <a:gd name="adj2" fmla="val 670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지연 20"/>
          <p:cNvSpPr/>
          <p:nvPr/>
        </p:nvSpPr>
        <p:spPr>
          <a:xfrm rot="16200000">
            <a:off x="5544108" y="224644"/>
            <a:ext cx="2088232" cy="3888432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지연 21"/>
          <p:cNvSpPr/>
          <p:nvPr/>
        </p:nvSpPr>
        <p:spPr>
          <a:xfrm rot="16200000">
            <a:off x="5593922" y="282842"/>
            <a:ext cx="1952600" cy="3924436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516216" y="1124744"/>
            <a:ext cx="144016" cy="1177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12160" y="2060848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68144" y="213285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493239" y="2348880"/>
            <a:ext cx="350715" cy="1465384"/>
          </a:xfrm>
          <a:custGeom>
            <a:avLst/>
            <a:gdLst>
              <a:gd name="connsiteX0" fmla="*/ 350715 w 350715"/>
              <a:gd name="connsiteY0" fmla="*/ 0 h 1465384"/>
              <a:gd name="connsiteX1" fmla="*/ 34192 w 350715"/>
              <a:gd name="connsiteY1" fmla="*/ 509954 h 1465384"/>
              <a:gd name="connsiteX2" fmla="*/ 145561 w 350715"/>
              <a:gd name="connsiteY2" fmla="*/ 1465384 h 14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715" h="1465384">
                <a:moveTo>
                  <a:pt x="350715" y="0"/>
                </a:moveTo>
                <a:cubicBezTo>
                  <a:pt x="209549" y="132861"/>
                  <a:pt x="68384" y="265723"/>
                  <a:pt x="34192" y="509954"/>
                </a:cubicBezTo>
                <a:cubicBezTo>
                  <a:pt x="0" y="754185"/>
                  <a:pt x="72780" y="1109784"/>
                  <a:pt x="145561" y="1465384"/>
                </a:cubicBez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508104" y="2467672"/>
            <a:ext cx="350715" cy="1465384"/>
          </a:xfrm>
          <a:custGeom>
            <a:avLst/>
            <a:gdLst>
              <a:gd name="connsiteX0" fmla="*/ 350715 w 350715"/>
              <a:gd name="connsiteY0" fmla="*/ 0 h 1465384"/>
              <a:gd name="connsiteX1" fmla="*/ 34192 w 350715"/>
              <a:gd name="connsiteY1" fmla="*/ 509954 h 1465384"/>
              <a:gd name="connsiteX2" fmla="*/ 145561 w 350715"/>
              <a:gd name="connsiteY2" fmla="*/ 1465384 h 14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715" h="1465384">
                <a:moveTo>
                  <a:pt x="350715" y="0"/>
                </a:moveTo>
                <a:cubicBezTo>
                  <a:pt x="209549" y="132861"/>
                  <a:pt x="68384" y="265723"/>
                  <a:pt x="34192" y="509954"/>
                </a:cubicBezTo>
                <a:cubicBezTo>
                  <a:pt x="0" y="754185"/>
                  <a:pt x="72780" y="1109784"/>
                  <a:pt x="145561" y="1465384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5508104" y="2611688"/>
            <a:ext cx="350715" cy="1465384"/>
          </a:xfrm>
          <a:custGeom>
            <a:avLst/>
            <a:gdLst>
              <a:gd name="connsiteX0" fmla="*/ 350715 w 350715"/>
              <a:gd name="connsiteY0" fmla="*/ 0 h 1465384"/>
              <a:gd name="connsiteX1" fmla="*/ 34192 w 350715"/>
              <a:gd name="connsiteY1" fmla="*/ 509954 h 1465384"/>
              <a:gd name="connsiteX2" fmla="*/ 145561 w 350715"/>
              <a:gd name="connsiteY2" fmla="*/ 1465384 h 14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715" h="1465384">
                <a:moveTo>
                  <a:pt x="350715" y="0"/>
                </a:moveTo>
                <a:cubicBezTo>
                  <a:pt x="209549" y="132861"/>
                  <a:pt x="68384" y="265723"/>
                  <a:pt x="34192" y="509954"/>
                </a:cubicBezTo>
                <a:cubicBezTo>
                  <a:pt x="0" y="754185"/>
                  <a:pt x="72780" y="1109784"/>
                  <a:pt x="145561" y="1465384"/>
                </a:cubicBezTo>
              </a:path>
            </a:pathLst>
          </a:cu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20433954">
            <a:off x="6516216" y="2150397"/>
            <a:ext cx="100811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6"/>
          </p:cNvCxnSpPr>
          <p:nvPr/>
        </p:nvCxnSpPr>
        <p:spPr>
          <a:xfrm flipV="1">
            <a:off x="7495609" y="1772816"/>
            <a:ext cx="748799" cy="31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4644008" y="1628800"/>
            <a:ext cx="432048" cy="7920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아래쪽 리본 49"/>
          <p:cNvSpPr/>
          <p:nvPr/>
        </p:nvSpPr>
        <p:spPr>
          <a:xfrm>
            <a:off x="3779912" y="5229200"/>
            <a:ext cx="5184576" cy="1080120"/>
          </a:xfrm>
          <a:prstGeom prst="ribbon">
            <a:avLst>
              <a:gd name="adj1" fmla="val 20466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220072" y="57239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만능 쓰레기통 모습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8264" y="270892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서보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모터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apy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980728"/>
            <a:ext cx="9159332" cy="4744584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262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만능 쓰레기통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만능 쓰레기통</dc:title>
  <dc:creator>BC</dc:creator>
  <cp:lastModifiedBy>BC</cp:lastModifiedBy>
  <cp:revision>45</cp:revision>
  <dcterms:created xsi:type="dcterms:W3CDTF">2017-08-31T10:49:23Z</dcterms:created>
  <dcterms:modified xsi:type="dcterms:W3CDTF">2017-09-14T12:39:16Z</dcterms:modified>
</cp:coreProperties>
</file>