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7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7E86-0BEC-4C8C-9CE1-D2568001435A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6831-115F-4FC5-B831-BE995FF72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1Px_8F8YS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tr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6858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80928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9600" dirty="0" smtClean="0">
                <a:latin typeface="MD아롱체" pitchFamily="18" charset="-127"/>
                <a:ea typeface="MD아롱체" pitchFamily="18" charset="-127"/>
              </a:rPr>
              <a:t>만능 쓰레기통</a:t>
            </a:r>
            <a:endParaRPr lang="ko-KR" altLang="en-US" sz="9600" dirty="0">
              <a:latin typeface="MD아롱체" pitchFamily="18" charset="-127"/>
              <a:ea typeface="MD아롱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4328" y="472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2017. 8.31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8344" y="5301208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최광현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0" y="648866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2017_IoT_A_BRA_01_</a:t>
            </a:r>
            <a:r>
              <a:rPr lang="ko-KR" altLang="en-US" dirty="0" smtClean="0"/>
              <a:t>프로젝트 계획서</a:t>
            </a:r>
            <a:r>
              <a:rPr lang="en-US" altLang="ko-KR" dirty="0" smtClean="0"/>
              <a:t>.vol.1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ard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908720"/>
            <a:ext cx="5472607" cy="54726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188640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목차 </a:t>
            </a:r>
            <a:endParaRPr lang="en-US" altLang="ko-KR" sz="6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Ⅰ.</a:t>
            </a:r>
            <a:r>
              <a:rPr lang="ko-KR" altLang="en-US" sz="4000" dirty="0" smtClean="0"/>
              <a:t>개요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Ⅱ.</a:t>
            </a:r>
            <a:r>
              <a:rPr lang="ko-KR" altLang="en-US" sz="4000" dirty="0" smtClean="0"/>
              <a:t>바탕 지식</a:t>
            </a:r>
            <a:endParaRPr lang="en-US" altLang="ko-KR" sz="4000" dirty="0" smtClean="0"/>
          </a:p>
          <a:p>
            <a:endParaRPr lang="en-US" altLang="ko-KR" sz="4000" dirty="0"/>
          </a:p>
          <a:p>
            <a:r>
              <a:rPr lang="en-US" altLang="ko-KR" sz="4000" dirty="0" smtClean="0"/>
              <a:t>Ⅲ.</a:t>
            </a:r>
            <a:r>
              <a:rPr lang="ko-KR" altLang="en-US" sz="4000" dirty="0" smtClean="0"/>
              <a:t>필요 부품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Ⅳ.</a:t>
            </a:r>
            <a:r>
              <a:rPr lang="ko-KR" altLang="en-US" sz="4000" dirty="0" smtClean="0"/>
              <a:t>구현 기술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Ⅴ.</a:t>
            </a:r>
            <a:r>
              <a:rPr lang="ko-KR" altLang="en-US" sz="4000" dirty="0" err="1" smtClean="0"/>
              <a:t>주차별</a:t>
            </a:r>
            <a:r>
              <a:rPr lang="ko-KR" altLang="en-US" sz="4000" dirty="0" smtClean="0"/>
              <a:t> 계획서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Ⅰ.</a:t>
            </a:r>
            <a:r>
              <a:rPr lang="ko-KR" altLang="en-US" sz="4000" dirty="0" smtClean="0"/>
              <a:t>개요</a:t>
            </a:r>
            <a:endParaRPr lang="en-US" altLang="ko-KR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77768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문서 번호</a:t>
            </a:r>
            <a:r>
              <a:rPr lang="en-US" altLang="ko-KR" sz="3200" dirty="0" smtClean="0"/>
              <a:t>: 2017_IoT_A_BRA_01_</a:t>
            </a:r>
            <a:r>
              <a:rPr lang="ko-KR" altLang="en-US" sz="3200" dirty="0" smtClean="0"/>
              <a:t>프로젝트 계획서</a:t>
            </a:r>
            <a:r>
              <a:rPr lang="en-US" altLang="ko-KR" sz="3200" dirty="0" smtClean="0"/>
              <a:t>.vol.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프로젝트 개요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가까워지면 쓰레기통 뚜껑이 저절로 열리고 쓰레기통 안에 </a:t>
            </a:r>
            <a:r>
              <a:rPr lang="ko-KR" altLang="en-US" sz="3200" dirty="0"/>
              <a:t>쓰</a:t>
            </a:r>
            <a:r>
              <a:rPr lang="ko-KR" altLang="en-US" sz="3200" dirty="0" smtClean="0"/>
              <a:t>레기가 어느 정도로 채워지면 소리가 난다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가까이 가서 직접 </a:t>
            </a:r>
            <a:r>
              <a:rPr lang="ko-KR" altLang="en-US" sz="3200" dirty="0" smtClean="0"/>
              <a:t>열기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귀찮아서 만들었다</a:t>
            </a:r>
            <a:r>
              <a:rPr lang="en-US" altLang="ko-KR" sz="3200" dirty="0" smtClean="0"/>
              <a:t>.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참고 사이트</a:t>
            </a:r>
            <a:r>
              <a:rPr lang="en-US" altLang="ko-KR" sz="3200" dirty="0" smtClean="0"/>
              <a:t>: </a:t>
            </a:r>
            <a:r>
              <a:rPr lang="en-US" altLang="ko-KR" sz="3200" dirty="0" smtClean="0">
                <a:hlinkClick r:id="rId2"/>
              </a:rPr>
              <a:t>https://www.youtube.com/watch?v=P1Px_8F8YSE</a:t>
            </a:r>
            <a:endParaRPr lang="en-US" altLang="ko-KR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surb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8403" y="4293096"/>
            <a:ext cx="2885925" cy="2095862"/>
          </a:xfrm>
          <a:prstGeom prst="rect">
            <a:avLst/>
          </a:prstGeom>
        </p:spPr>
      </p:pic>
      <p:pic>
        <p:nvPicPr>
          <p:cNvPr id="5" name="그림 4" descr="ch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8961" y="1340768"/>
            <a:ext cx="2485327" cy="2518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488866"/>
            <a:ext cx="1101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Ⅱ. </a:t>
            </a:r>
            <a:r>
              <a:rPr lang="ko-KR" altLang="en-US" sz="4000" dirty="0" smtClean="0"/>
              <a:t>바탕 지식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</a:t>
            </a:r>
            <a:r>
              <a:rPr lang="ko-KR" altLang="en-US" sz="2800" dirty="0" smtClean="0"/>
              <a:t>초음파 센서 사용</a:t>
            </a:r>
            <a:endParaRPr lang="en-US" altLang="ko-K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84188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err="1" smtClean="0"/>
              <a:t>서보</a:t>
            </a:r>
            <a:r>
              <a:rPr lang="ko-KR" altLang="en-US" sz="2800" dirty="0" smtClean="0"/>
              <a:t> 모터 사용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88866"/>
            <a:ext cx="1015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Ⅲ. </a:t>
            </a:r>
            <a:r>
              <a:rPr lang="ko-KR" altLang="en-US" sz="4000" dirty="0" smtClean="0"/>
              <a:t>필요 부품</a:t>
            </a:r>
            <a:endParaRPr lang="ko-KR" altLang="en-US" sz="4000" dirty="0"/>
          </a:p>
        </p:txBody>
      </p:sp>
      <p:pic>
        <p:nvPicPr>
          <p:cNvPr id="3" name="그림 2" descr="ch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16832"/>
            <a:ext cx="1918408" cy="1944216"/>
          </a:xfrm>
          <a:prstGeom prst="rect">
            <a:avLst/>
          </a:prstGeom>
        </p:spPr>
      </p:pic>
      <p:pic>
        <p:nvPicPr>
          <p:cNvPr id="4" name="그림 3" descr="surb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844824"/>
            <a:ext cx="2376264" cy="1725728"/>
          </a:xfrm>
          <a:prstGeom prst="rect">
            <a:avLst/>
          </a:prstGeom>
        </p:spPr>
      </p:pic>
      <p:pic>
        <p:nvPicPr>
          <p:cNvPr id="5" name="그림 4" descr="tras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797152"/>
            <a:ext cx="1505322" cy="1505322"/>
          </a:xfrm>
          <a:prstGeom prst="rect">
            <a:avLst/>
          </a:prstGeom>
        </p:spPr>
      </p:pic>
      <p:pic>
        <p:nvPicPr>
          <p:cNvPr id="6" name="그림 5" descr="ri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4687026"/>
            <a:ext cx="1241464" cy="1550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34076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초음파 센서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27984" y="141277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서보</a:t>
            </a:r>
            <a:r>
              <a:rPr lang="ko-KR" altLang="en-US" sz="2400" dirty="0" smtClean="0"/>
              <a:t> 모터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0050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쓰레기</a:t>
            </a:r>
            <a:r>
              <a:rPr lang="ko-KR" altLang="en-US" sz="2400" dirty="0"/>
              <a:t>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5976" y="404745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낚시줄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Ⅳ. </a:t>
            </a:r>
            <a:r>
              <a:rPr lang="ko-KR" altLang="en-US" sz="4000" dirty="0" smtClean="0"/>
              <a:t>구현 기술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주변에 사람이 있는지 초음파 센서로 확인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모터 제어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모터로 </a:t>
            </a:r>
            <a:r>
              <a:rPr lang="ko-KR" altLang="en-US" sz="2800" dirty="0" err="1" smtClean="0"/>
              <a:t>뚜겅</a:t>
            </a:r>
            <a:r>
              <a:rPr lang="ko-KR" altLang="en-US" sz="2800" dirty="0" smtClean="0"/>
              <a:t> 열고 닫기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쓰레기통에 쓰레기 가득 차있는지 확인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5. </a:t>
            </a:r>
            <a:r>
              <a:rPr lang="ko-KR" altLang="en-US" sz="2800" dirty="0" smtClean="0"/>
              <a:t>쓰레기통이 가득 차면 불빛 키기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Ⅴ.</a:t>
            </a:r>
            <a:r>
              <a:rPr lang="ko-KR" altLang="en-US" sz="4000" dirty="0" err="1" smtClean="0"/>
              <a:t>주차별</a:t>
            </a:r>
            <a:r>
              <a:rPr lang="ko-KR" altLang="en-US" sz="4000" dirty="0" smtClean="0"/>
              <a:t> 계획서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556792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</a:t>
            </a:r>
            <a:r>
              <a:rPr lang="ko-KR" altLang="en-US" sz="2800" dirty="0" smtClean="0"/>
              <a:t>주차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프로젝트 선정 및 계획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2</a:t>
            </a:r>
            <a:r>
              <a:rPr lang="ko-KR" altLang="en-US" sz="2800" dirty="0" smtClean="0"/>
              <a:t>주차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쓰레기통 구조 잡기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3</a:t>
            </a:r>
            <a:r>
              <a:rPr lang="ko-KR" altLang="en-US" sz="2800" dirty="0" smtClean="0"/>
              <a:t>주차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4</a:t>
            </a:r>
            <a:r>
              <a:rPr lang="ko-KR" altLang="en-US" sz="2800" dirty="0" smtClean="0"/>
              <a:t>주차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5</a:t>
            </a:r>
            <a:r>
              <a:rPr lang="ko-KR" altLang="en-US" sz="2800" dirty="0" smtClean="0"/>
              <a:t>주차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만들기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6</a:t>
            </a:r>
            <a:r>
              <a:rPr lang="ko-KR" altLang="en-US" sz="2800" dirty="0" smtClean="0"/>
              <a:t>주차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만들기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44850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개발 일지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작성일</a:t>
            </a:r>
            <a:r>
              <a:rPr lang="en-US" altLang="ko-KR" sz="3200" dirty="0" smtClean="0"/>
              <a:t>: 2017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 9</a:t>
            </a:r>
            <a:r>
              <a:rPr lang="ko-KR" altLang="en-US" sz="3200" dirty="0" smtClean="0"/>
              <a:t>월</a:t>
            </a:r>
            <a:r>
              <a:rPr lang="en-US" altLang="ko-KR" sz="3200" dirty="0" smtClean="0"/>
              <a:t> 7</a:t>
            </a:r>
            <a:r>
              <a:rPr lang="ko-KR" altLang="en-US" sz="3200" dirty="0" smtClean="0"/>
              <a:t>일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작성인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최광현 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내용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쓰레기통 뚜</a:t>
            </a:r>
            <a:r>
              <a:rPr lang="ko-KR" altLang="en-US" sz="3200" dirty="0" smtClean="0"/>
              <a:t>껑</a:t>
            </a:r>
            <a:r>
              <a:rPr lang="ko-KR" altLang="en-US" sz="3200" dirty="0" smtClean="0"/>
              <a:t>에 </a:t>
            </a:r>
            <a:r>
              <a:rPr lang="ko-KR" altLang="en-US" sz="3200" dirty="0" err="1" smtClean="0"/>
              <a:t>서보</a:t>
            </a:r>
            <a:r>
              <a:rPr lang="ko-KR" altLang="en-US" sz="3200" dirty="0" smtClean="0"/>
              <a:t> 모터를 달고 </a:t>
            </a:r>
            <a:r>
              <a:rPr lang="ko-KR" altLang="en-US" sz="3200" dirty="0" err="1" smtClean="0"/>
              <a:t>서보</a:t>
            </a:r>
            <a:r>
              <a:rPr lang="ko-KR" altLang="en-US" sz="3200" dirty="0" smtClean="0"/>
              <a:t> 모터에 낚싯줄을 연결하고 다른 쪽 낚싯줄을 쓰레기통 뚜껑에 연결한다</a:t>
            </a:r>
            <a:r>
              <a:rPr lang="en-US" altLang="ko-KR" sz="3200" dirty="0" smtClean="0"/>
              <a:t>. </a:t>
            </a:r>
            <a:r>
              <a:rPr lang="ko-KR" altLang="en-US" sz="3200" dirty="0" err="1" smtClean="0"/>
              <a:t>서보</a:t>
            </a:r>
            <a:r>
              <a:rPr lang="ko-KR" altLang="en-US" sz="3200" dirty="0" smtClean="0"/>
              <a:t> 모터가 돌아 가면서 쓰레기 통 뚜껑이 열린다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쓰레기통에 구멍 두 개를 뚫어서 초음파 센서가 들어 갈수 있게 한다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222</Words>
  <Application>Microsoft Office PowerPoint</Application>
  <PresentationFormat>화면 슬라이드 쇼(4:3)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만능 쓰레기통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만능 쓰레기통</dc:title>
  <dc:creator>BC</dc:creator>
  <cp:lastModifiedBy>BC</cp:lastModifiedBy>
  <cp:revision>28</cp:revision>
  <dcterms:created xsi:type="dcterms:W3CDTF">2017-08-31T10:49:23Z</dcterms:created>
  <dcterms:modified xsi:type="dcterms:W3CDTF">2017-09-07T13:01:52Z</dcterms:modified>
</cp:coreProperties>
</file>