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14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8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4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1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2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4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44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84DE-9D08-426D-BC80-AF3C904A362D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B8A3-C3BF-4B78-8A79-91D6D1DA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1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chuwcccla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106 Data Structure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Homework 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2017/10/24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91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071"/>
            <a:ext cx="10820400" cy="513677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maze (15 X 15)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generate 0 and 1, 0: through path, 1: blocked path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generate the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and exit denote to 2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path to exit (60%)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maze like P3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path to specify 0 then go to exit like P7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shortest hop count with array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(30%)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direction : 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1 hop 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direction : NW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count 3 hop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0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Send code and result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printscreen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Don’t print a no path picture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nchuwccclab@gmail.com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 2017/11/6 12:00</a:t>
            </a:r>
          </a:p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(HW1) 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 系級 名字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抄襲嚴懲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請打上註解不然不計分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071"/>
            <a:ext cx="10820400" cy="513677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maze (15 X 15)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generate 0 and 1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through path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blocked path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generate the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and exit denote to 2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path to exit (60%)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maze like P3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40488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311589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1 1 1 0 0 1 1 0 0 0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1 0 0 0 0 1 0 1 0 0</a:t>
            </a:r>
          </a:p>
          <a:p>
            <a:pPr marL="457200" lvl="1" indent="0" algn="ctr">
              <a:buNone/>
            </a:pPr>
            <a:r>
              <a:rPr lang="en-US" altLang="zh-TW" sz="3600" spc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1 1 0 1 0 1 1 0 1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1 0 0 0 0 0 1 1 0 1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0 1 0 0 0 1 0 1 0 1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0 1 1 1 0 1 0 1 1 1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0 1 1 0 0 0 0 0 1 0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1 0 0 0 1 0 1 1 0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0 0 1 0 1 0 0 1 0 1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1 0 0 0 0 0 0 1 0 1</a:t>
            </a:r>
            <a:endParaRPr lang="zh-TW" altLang="en-US" sz="3600" spc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311589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1 1 1 0 0 1 1 0 0 0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0 0 0 0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1 0 1 0 0</a:t>
            </a:r>
          </a:p>
          <a:p>
            <a:pPr marL="457200" lvl="1" indent="0" algn="ctr">
              <a:buNone/>
            </a:pPr>
            <a:r>
              <a:rPr lang="en-US" altLang="zh-TW" sz="3600" spc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1 1 0 1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1 0 0 0 0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0 1 0 0 0 1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0 1 1 1 0 1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1 1 1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0 1 1 0 0 0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1 0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1 0 0 0 1 0 1 1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0 2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0 0 1 0 1 0 0 1 0 1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1 0 0 0 0 0 0 1 0 1</a:t>
            </a:r>
            <a:endParaRPr lang="zh-TW" altLang="en-US" sz="3600" spc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311589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* * * * * * * * *</a:t>
            </a:r>
          </a:p>
          <a:p>
            <a:pPr marL="457200" lvl="1" indent="0" algn="ctr">
              <a:buNone/>
            </a:pP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0 0 0 0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* * * *</a:t>
            </a:r>
          </a:p>
          <a:p>
            <a:pPr marL="457200" lvl="1" indent="0" algn="ctr">
              <a:buNone/>
            </a:pPr>
            <a:r>
              <a:rPr lang="en-US" altLang="zh-TW" sz="3600" spc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* * 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* * *</a:t>
            </a:r>
            <a:endParaRPr lang="en-US" altLang="zh-TW" sz="3600" spc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* * 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* 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TW" sz="3600" spc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* * * *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* *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* * * *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* *</a:t>
            </a:r>
            <a:endParaRPr lang="en-US" altLang="zh-TW" sz="3600" spc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TW" sz="3600" spc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* * * * * * *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0 2</a:t>
            </a:r>
          </a:p>
          <a:p>
            <a:pPr marL="457200" lvl="1" indent="0" algn="ctr">
              <a:buNone/>
            </a:pP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TW" sz="3600" spc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* * * * 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TW" sz="3600" spc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* * *</a:t>
            </a:r>
            <a:endParaRPr lang="zh-TW" altLang="en-US" sz="3600" spc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8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071"/>
            <a:ext cx="10820400" cy="513677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path to specify point then go to exit like P7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P8</a:t>
            </a:r>
            <a:r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point notification to 3</a:t>
            </a:r>
          </a:p>
        </p:txBody>
      </p:sp>
    </p:spTree>
    <p:extLst>
      <p:ext uri="{BB962C8B-B14F-4D97-AF65-F5344CB8AC3E}">
        <p14:creationId xmlns:p14="http://schemas.microsoft.com/office/powerpoint/2010/main" val="169860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311589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1 1 1 0 0 1 1 0 0 0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0 0 0 0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1 0 1 0 0</a:t>
            </a:r>
          </a:p>
          <a:p>
            <a:pPr marL="457200" lvl="1" indent="0" algn="ctr">
              <a:buNone/>
            </a:pPr>
            <a:r>
              <a:rPr lang="en-US" altLang="zh-TW" sz="3600" spc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1 1 0 1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1 0 0 0 0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0 1 0 0 0 1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0 1 1 1 0 1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1 1 1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0 1 1 </a:t>
            </a:r>
            <a:r>
              <a:rPr lang="en-US" altLang="zh-TW" sz="3600" spc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0 0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1 0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1 0 0 0 1 0 1 1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0 2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0 0 1 0 1 0 0 1 0 1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1 0 0 0 0 0 0 1 0 1</a:t>
            </a:r>
            <a:endParaRPr lang="zh-TW" altLang="en-US" sz="3600" spc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5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311589"/>
          </a:xfrm>
        </p:spPr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1 1 1 0 0 1 1 0 0 0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1 0 0 0 0 1 0 1 0 0</a:t>
            </a:r>
          </a:p>
          <a:p>
            <a:pPr marL="457200" lvl="1" indent="0" algn="ctr">
              <a:buNone/>
            </a:pPr>
            <a:r>
              <a:rPr lang="en-US" altLang="zh-TW" sz="3600" spc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1 1 0 1 0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3600" spc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0 0 0 0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</a:t>
            </a:r>
            <a:r>
              <a:rPr lang="en-US" altLang="zh-TW" sz="3600" spc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0 0 0 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1 0 1 0 1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0 1 1 1 </a:t>
            </a:r>
            <a:r>
              <a:rPr lang="en-US" altLang="zh-TW" sz="3600" spc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1 0 1 1 1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0 1 1 </a:t>
            </a:r>
            <a:r>
              <a:rPr lang="en-US" altLang="zh-TW" sz="3600" spc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0 0 0 0 1 0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</a:t>
            </a:r>
            <a:r>
              <a:rPr lang="en-US" altLang="zh-TW" sz="3600" spc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1 0 1 1 </a:t>
            </a:r>
            <a:r>
              <a:rPr lang="en-US" altLang="zh-TW" sz="3600" spc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spc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0 0 1 </a:t>
            </a:r>
            <a:r>
              <a:rPr lang="en-US" altLang="zh-TW" sz="3600" spc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1 0 </a:t>
            </a:r>
            <a:r>
              <a:rPr lang="en-US" altLang="zh-TW" sz="3600" spc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0 0 0 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57200" lvl="1" indent="0" algn="ctr">
              <a:buNone/>
            </a:pP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1 0 0 0 </a:t>
            </a:r>
            <a:r>
              <a:rPr lang="en-US" altLang="zh-TW" sz="3600" spc="2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0 0</a:t>
            </a:r>
            <a:r>
              <a:rPr lang="en-US" altLang="zh-TW" sz="3600" spc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0 1 0 1</a:t>
            </a:r>
            <a:endParaRPr lang="zh-TW" altLang="en-US" sz="3600" spc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071"/>
            <a:ext cx="10820400" cy="513677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shortest hop count with array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(30%)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direction : 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1 hop </a:t>
            </a:r>
          </a:p>
          <a:p>
            <a:pPr lvl="1">
              <a:buFontTx/>
              <a:buChar char="−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direction : NW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count 3 hop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8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779</Words>
  <Application>Microsoft Office PowerPoint</Application>
  <PresentationFormat>寬螢幕</PresentationFormat>
  <Paragraphs>91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106 Data Structure Homework 1</vt:lpstr>
      <vt:lpstr>Mazing Problem</vt:lpstr>
      <vt:lpstr>Mazing Problem</vt:lpstr>
      <vt:lpstr>Mazing Problem</vt:lpstr>
      <vt:lpstr>Mazing Problem</vt:lpstr>
      <vt:lpstr>Mazing Problem</vt:lpstr>
      <vt:lpstr>Mazing Problem</vt:lpstr>
      <vt:lpstr>Mazing Problem</vt:lpstr>
      <vt:lpstr>Mazing Problem</vt:lpstr>
      <vt:lpstr>Mazing Problem</vt:lpstr>
      <vt:lpstr>Mazing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 Data Structure Homework 1</dc:title>
  <dc:creator>michael</dc:creator>
  <cp:lastModifiedBy>michael</cp:lastModifiedBy>
  <cp:revision>19</cp:revision>
  <dcterms:created xsi:type="dcterms:W3CDTF">2017-10-16T02:58:51Z</dcterms:created>
  <dcterms:modified xsi:type="dcterms:W3CDTF">2017-10-24T14:20:35Z</dcterms:modified>
</cp:coreProperties>
</file>