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9"/>
  </p:notesMasterIdLst>
  <p:sldIdLst>
    <p:sldId id="312" r:id="rId2"/>
    <p:sldId id="315" r:id="rId3"/>
    <p:sldId id="316" r:id="rId4"/>
    <p:sldId id="313" r:id="rId5"/>
    <p:sldId id="311" r:id="rId6"/>
    <p:sldId id="314" r:id="rId7"/>
    <p:sldId id="285" r:id="rId8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80476" autoAdjust="0"/>
  </p:normalViewPr>
  <p:slideViewPr>
    <p:cSldViewPr snapToGrid="0">
      <p:cViewPr varScale="1">
        <p:scale>
          <a:sx n="58" d="100"/>
          <a:sy n="58" d="100"/>
        </p:scale>
        <p:origin x="1012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40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500E7EB-A4FF-499F-92D3-98926558AF2A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993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099" y="157018"/>
            <a:ext cx="10280598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6" y="172824"/>
            <a:ext cx="1572425" cy="598627"/>
          </a:xfrm>
          <a:prstGeom prst="rect">
            <a:avLst/>
          </a:prstGeom>
        </p:spPr>
      </p:pic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205099" y="1150506"/>
            <a:ext cx="11776104" cy="549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10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673135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altLang="zh-TW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2022/05/06 Side Project</a:t>
            </a:r>
          </a:p>
        </p:txBody>
      </p:sp>
      <p:sp>
        <p:nvSpPr>
          <p:cNvPr id="95" name="CustomShape 2"/>
          <p:cNvSpPr/>
          <p:nvPr/>
        </p:nvSpPr>
        <p:spPr>
          <a:xfrm>
            <a:off x="0" y="2970287"/>
            <a:ext cx="12189960" cy="807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zh-TW" altLang="en-US" sz="4400" b="1" dirty="0">
                <a:solidFill>
                  <a:srgbClr val="FFC000"/>
                </a:solidFill>
              </a:rPr>
              <a:t>許哲維</a:t>
            </a:r>
            <a:endParaRPr lang="en-US" altLang="zh-TW" sz="4400" b="1" dirty="0">
              <a:solidFill>
                <a:srgbClr val="FFC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2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12FD86-030D-48E9-BBCD-F4B5EDAA02DD}"/>
              </a:ext>
            </a:extLst>
          </p:cNvPr>
          <p:cNvSpPr txBox="1"/>
          <p:nvPr/>
        </p:nvSpPr>
        <p:spPr>
          <a:xfrm>
            <a:off x="205100" y="992297"/>
            <a:ext cx="118649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b="1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Struct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Data base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Lottery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/>
              <a:t>Front end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2162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12FD86-030D-48E9-BBCD-F4B5EDAA02DD}"/>
              </a:ext>
            </a:extLst>
          </p:cNvPr>
          <p:cNvSpPr txBox="1"/>
          <p:nvPr/>
        </p:nvSpPr>
        <p:spPr>
          <a:xfrm>
            <a:off x="205100" y="992297"/>
            <a:ext cx="118649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b="1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Back end: Django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Data base : </a:t>
            </a:r>
            <a:r>
              <a:rPr lang="en-US" altLang="zh-TW" sz="2800" dirty="0" err="1"/>
              <a:t>Mongodb</a:t>
            </a:r>
            <a:r>
              <a:rPr lang="en-US" altLang="zh-TW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28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base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573725F6-0EBC-E615-CEFB-4567B5C29B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4" y="2420114"/>
            <a:ext cx="10506800" cy="228408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542DD56-567A-21E4-D524-D0E661425856}"/>
              </a:ext>
            </a:extLst>
          </p:cNvPr>
          <p:cNvSpPr txBox="1"/>
          <p:nvPr/>
        </p:nvSpPr>
        <p:spPr>
          <a:xfrm>
            <a:off x="2787268" y="17406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Lottery_member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2AA0D5E-8624-E8E2-0A8F-24D20DAA3231}"/>
              </a:ext>
            </a:extLst>
          </p:cNvPr>
          <p:cNvSpPr txBox="1"/>
          <p:nvPr/>
        </p:nvSpPr>
        <p:spPr>
          <a:xfrm>
            <a:off x="7689774" y="174066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Lottery_prize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71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Lottery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" name="圖片 11" descr="一張含有 文字, 拉門, 填字遊戲, 收據 的圖片&#10;&#10;自動產生的描述">
            <a:extLst>
              <a:ext uri="{FF2B5EF4-FFF2-40B4-BE49-F238E27FC236}">
                <a16:creationId xmlns:a16="http://schemas.microsoft.com/office/drawing/2014/main" id="{085921A4-FDF0-04BA-849D-A8631F8CC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02"/>
          <a:stretch/>
        </p:blipFill>
        <p:spPr>
          <a:xfrm>
            <a:off x="205099" y="1670356"/>
            <a:ext cx="4516599" cy="4468794"/>
          </a:xfrm>
          <a:prstGeom prst="rect">
            <a:avLst/>
          </a:prstGeom>
        </p:spPr>
      </p:pic>
      <p:pic>
        <p:nvPicPr>
          <p:cNvPr id="13" name="圖片 12" descr="一張含有 文字, 拉門, 填字遊戲, 收據 的圖片&#10;&#10;自動產生的描述">
            <a:extLst>
              <a:ext uri="{FF2B5EF4-FFF2-40B4-BE49-F238E27FC236}">
                <a16:creationId xmlns:a16="http://schemas.microsoft.com/office/drawing/2014/main" id="{4FF08213-DBBF-EA13-7131-9A254B34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/>
          <a:stretch/>
        </p:blipFill>
        <p:spPr>
          <a:xfrm>
            <a:off x="6400282" y="1670356"/>
            <a:ext cx="5793306" cy="446879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E0D81AD-FE41-FE73-F80E-901BA88FF4EE}"/>
              </a:ext>
            </a:extLst>
          </p:cNvPr>
          <p:cNvSpPr/>
          <p:nvPr/>
        </p:nvSpPr>
        <p:spPr>
          <a:xfrm>
            <a:off x="5161855" y="3759506"/>
            <a:ext cx="991518" cy="48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69A4C9-CC28-E21C-307E-9B1E4FFDA16A}"/>
              </a:ext>
            </a:extLst>
          </p:cNvPr>
          <p:cNvSpPr/>
          <p:nvPr/>
        </p:nvSpPr>
        <p:spPr>
          <a:xfrm>
            <a:off x="8372819" y="1817783"/>
            <a:ext cx="892367" cy="20271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EE7B195-E861-87A2-67F6-7C227A927B7D}"/>
              </a:ext>
            </a:extLst>
          </p:cNvPr>
          <p:cNvSpPr txBox="1"/>
          <p:nvPr/>
        </p:nvSpPr>
        <p:spPr>
          <a:xfrm>
            <a:off x="8438128" y="14513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1.sort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ECED0B-F3DF-D0C9-F65F-8E32C0FC3E50}"/>
              </a:ext>
            </a:extLst>
          </p:cNvPr>
          <p:cNvSpPr txBox="1"/>
          <p:nvPr/>
        </p:nvSpPr>
        <p:spPr>
          <a:xfrm>
            <a:off x="9330495" y="145137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2.lottery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7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Front end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6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3594AF-76F2-2ECB-F341-D2528A564F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20" y="1136650"/>
            <a:ext cx="8849034" cy="53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6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5324972"/>
            <a:ext cx="12193588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8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8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06" y="345294"/>
            <a:ext cx="7573775" cy="4829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10433</TotalTime>
  <Words>50</Words>
  <Application>Microsoft Office PowerPoint</Application>
  <PresentationFormat>自訂</PresentationFormat>
  <Paragraphs>34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簡報</vt:lpstr>
      <vt:lpstr>Outline</vt:lpstr>
      <vt:lpstr>Struct</vt:lpstr>
      <vt:lpstr>Data base</vt:lpstr>
      <vt:lpstr>Lottery</vt:lpstr>
      <vt:lpstr>Front end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許哲維</dc:creator>
  <dc:description/>
  <cp:lastModifiedBy>M093040082</cp:lastModifiedBy>
  <cp:revision>750</cp:revision>
  <cp:lastPrinted>1601-01-01T00:00:00Z</cp:lastPrinted>
  <dcterms:created xsi:type="dcterms:W3CDTF">2015-10-03T05:09:22Z</dcterms:created>
  <dcterms:modified xsi:type="dcterms:W3CDTF">2022-05-06T06:48:08Z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