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2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7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9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5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91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09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4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69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24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2760-2C6D-491C-BAE2-23370B758033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9C7F-5EA1-4308-A3AA-050EECE9D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8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、</a:t>
            </a:r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0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6649" t="18534" r="16225" b="30800"/>
          <a:stretch/>
        </p:blipFill>
        <p:spPr>
          <a:xfrm>
            <a:off x="287457" y="1532414"/>
            <a:ext cx="11617086" cy="49323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03067" y="1325880"/>
            <a:ext cx="330539" cy="513892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Regi</a:t>
            </a:r>
          </a:p>
          <a:p>
            <a:pPr algn="ctr"/>
            <a:r>
              <a:rPr lang="en-US" altLang="zh-TW" sz="2400" dirty="0" err="1"/>
              <a:t>ster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Minimum Synthesis Clock Cycle is 4ns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5675" t="47226" r="45955" b="21027"/>
          <a:stretch/>
        </p:blipFill>
        <p:spPr>
          <a:xfrm>
            <a:off x="2370858" y="1764601"/>
            <a:ext cx="6671380" cy="2462911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 rotWithShape="1">
          <a:blip r:embed="rId3"/>
          <a:srcRect l="4982" t="45377" r="50116" b="17636"/>
          <a:stretch/>
        </p:blipFill>
        <p:spPr>
          <a:xfrm>
            <a:off x="3272374" y="4227512"/>
            <a:ext cx="4868348" cy="225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1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P&amp;R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25613" t="23801" r="38673" b="13938"/>
          <a:stretch/>
        </p:blipFill>
        <p:spPr>
          <a:xfrm>
            <a:off x="3547872" y="1337687"/>
            <a:ext cx="4846320" cy="47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Negative P&amp;R Slack cannot be fixed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38269" t="20720" r="12148" b="26575"/>
          <a:stretch/>
        </p:blipFill>
        <p:spPr>
          <a:xfrm>
            <a:off x="1975104" y="1628522"/>
            <a:ext cx="7936992" cy="47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4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P&amp;R simulation passes at </a:t>
            </a:r>
            <a:r>
              <a:rPr lang="en-US" altLang="zh-TW" dirty="0" err="1"/>
              <a:t>clk</a:t>
            </a:r>
            <a:r>
              <a:rPr lang="en-US" altLang="zh-TW" dirty="0"/>
              <a:t> cycle 6ns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8400" t="16266" r="17199" b="7600"/>
          <a:stretch/>
        </p:blipFill>
        <p:spPr>
          <a:xfrm>
            <a:off x="3389376" y="1536192"/>
            <a:ext cx="5413248" cy="52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4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32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Pipeline、layout</vt:lpstr>
      <vt:lpstr>Pipeline</vt:lpstr>
      <vt:lpstr>Minimum Synthesis Clock Cycle is 4ns</vt:lpstr>
      <vt:lpstr>P&amp;R</vt:lpstr>
      <vt:lpstr>Negative P&amp;R Slack cannot be fixed</vt:lpstr>
      <vt:lpstr>P&amp;R simulation passes at clk cycle 6ns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Pipeline、layout</dc:title>
  <dc:creator>brandon</dc:creator>
  <cp:lastModifiedBy>陳柏帆</cp:lastModifiedBy>
  <cp:revision>12</cp:revision>
  <dcterms:created xsi:type="dcterms:W3CDTF">2018-06-01T09:33:22Z</dcterms:created>
  <dcterms:modified xsi:type="dcterms:W3CDTF">2022-03-20T18:19:04Z</dcterms:modified>
</cp:coreProperties>
</file>