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/>
              <a:t>M</a:t>
            </a: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ining</a:t>
            </a:r>
            <a:r>
              <a:rPr lang="en-US"/>
              <a:t> Online Communities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Ruslan Rozenfeld &amp; Brandon Nolan</a:t>
            </a:r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Future work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Related future studies could focus on finding correlations in any other online communities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Future data collected could help find trends that may or may not be present in other communities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Trends found may provide insight and aid in building other projects such as recommendation systems for various online communities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JSOUP 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A java API for web scraping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Part of the Maven Repository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Useful for parsing and manipulating HTML elements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Open source project distributed under the MIT license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Comparing two websites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(Amazon &amp; NewEgg)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Explore trends of these two online shopping communities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The datasets for this project looked specifically at the electronics catalog of both communities but could be easily adapted to look at catalogs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Collected data the two communities shared such as: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Item Name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Price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Reviews / Number of reviews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-US"/>
              <a:t>Item category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How the program works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US"/>
              <a:t>Requires a few parameters before it begins scraping the catalog data: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URL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CSS selectors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How many pages to be read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Other modular parameters specific to each website (amazon &amp; newegg)</a:t>
            </a:r>
          </a:p>
          <a:p>
            <a:pPr lvl="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Output file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</a:pPr>
            <a:r>
              <a:rPr lang="en-US"/>
              <a:t>Run the program and the collected data is sent to the specified output file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ctrTitle"/>
          </p:nvPr>
        </p:nvSpPr>
        <p:spPr>
          <a:xfrm>
            <a:off x="1507066" y="2404533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Quick Demo &amp;</a:t>
            </a:r>
          </a:p>
          <a:p>
            <a:pPr indent="0" lvl="0" marL="0" marR="0" rtl="0" algn="ct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/>
              <a:t> Look at the code</a:t>
            </a:r>
          </a:p>
        </p:txBody>
      </p:sp>
      <p:sp>
        <p:nvSpPr>
          <p:cNvPr id="168" name="Shape 168"/>
          <p:cNvSpPr txBox="1"/>
          <p:nvPr>
            <p:ph idx="1" type="subTitle"/>
          </p:nvPr>
        </p:nvSpPr>
        <p:spPr>
          <a:xfrm>
            <a:off x="1507066" y="4050832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Sample Dataset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77333" y="1171714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This is a sample dataset looking at the CPU listings of both communities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-US"/>
              <a:t>Amazon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buNone/>
            </a:pPr>
            <a:r>
              <a:rPr b="1" lang="en-US"/>
              <a:t>NewEgg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5" y="2066787"/>
            <a:ext cx="9385323" cy="20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75" y="4551742"/>
            <a:ext cx="9385325" cy="2055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Looking at the trends 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00" y="1382837"/>
            <a:ext cx="8596799" cy="512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137"/>
            <a:ext cx="6248400" cy="323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50338"/>
            <a:ext cx="6248400" cy="3274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400" y="109200"/>
            <a:ext cx="59436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8400" y="3433424"/>
            <a:ext cx="5642089" cy="35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725" y="748549"/>
            <a:ext cx="10090549" cy="57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