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7010400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0" y="6166080"/>
            <a:ext cx="5445360" cy="689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1.1 – HTML, CSS, &amp; BeautifulSOUP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Hansol</a:t>
            </a:r>
            <a:r>
              <a:rPr lang="ko-KR" alt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altLang="ko-KR" sz="2400" spc="-1" dirty="0">
                <a:solidFill>
                  <a:srgbClr val="000000"/>
                </a:solidFill>
                <a:latin typeface="Calibri"/>
                <a:ea typeface="DejaVu Sans"/>
              </a:rPr>
              <a:t>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7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HTML Common Tags – Part 1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&lt;a&gt;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Anchor tag. Used to represent hyperlink.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 uncommon to have images embedded within the tag so the “image” is clickable.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 href =“”&gt;&lt;img….&gt;&lt;/img&gt;&lt;/a&gt;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&lt;img&gt;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Image tag. Used to display images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&lt;span&gt;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 Used for division areas that contain other tags or text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paragraph. Used for large areas of text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9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HTML Common Tags – Part 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&lt;table&gt;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Defines that a table of information is about to appear. Does not appear without the following: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&lt;tr&gt;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Defines a row in a table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&lt;th&gt;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Denotes a cell in the “header” row of a table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&lt;td&gt;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defines a cell in a row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&lt;ul&gt;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represents a list(bullets) does not appear without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&lt;li&gt;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list item: denotes each item for a bulleted list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2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CSS &amp; JavaScript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CSS – Applies the style (look and feel) of a webpage.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only care:  Look for the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class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attribute on HTML tags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Great for “grouping” tags as styles are reused on web pages.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JavaScript – Used to dynamically update the webpage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Recall the Request-Response Model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Used more in scraping dynamic sites (Beyond the scope of this class)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Ask if you need to know this for your projects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23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1.1 – HTML, CSS, &amp; BeautifulSOUP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2 – BeautifulSoup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6" name="CustomShape 24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7" name="Line 4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25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What is BeautifulSoup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 package to parse HTML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Can extract HTML base on: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HTML Tags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Attributes of tags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CSS class designations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Can extract: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Attribute Values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InnerHTML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Collections of HTML tags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27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What can we do with BeautifulSoup?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1" name="CustomShape 28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Finding Items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By HTML node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By ID (or any attribute)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By CSS class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Extracting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Inner HTML value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Attribute value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Tag collection with iteration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Reference the examples from today for how the code works.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29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How to Parse a HTML Page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 in website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Site: drd.ba.ttu.edu/imbadproducts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Element identification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Path to node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CSS class selectors</a:t>
            </a:r>
            <a:br>
              <a:rPr sz="2000"/>
            </a:b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Examples: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01_parsing_HTML.py : Basic Parsing Examples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02_parsing_in_python.py:  Parsing and sending data to file with variable content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Last Class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Scraping &amp; Legal Concerns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6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page structure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CSS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BeautifulSoup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4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1.1 – HTML, CSS, &amp; BeautifulSOUP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1 – Webpage Structure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Webpage Structure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Webpage is composed of 4 things: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CSS/Links to other resources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Content (this is what we want!)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If Content is what we want, why do we care about the others?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you locate a professor in Rawls?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9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HTML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Hypertext Markup Language – Great a definition, who care?  What does it do?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Gives physical structure to a webpage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Best analogy:  Equivalent to Table/Column in database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Think of it as the container of data.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#1 best option for finding content.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HTML Cont.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HTML is made up of Tags.  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 of an Anchor tag: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Display :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Events@Rawls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HTML code: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 href="http://events.ba.ttu.edu/"&gt;Events@Rawls&lt;/a&gt;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HTML Cont.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 href="http://events.ba.ttu.edu/"&gt;Events@Rawls&lt;/a&gt;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Parts: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Represents the opening of the tag. In this case, an anchor tag(web hyperlink)</a:t>
            </a:r>
            <a:endParaRPr lang="en-US" sz="16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href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Represents an attribute of the tag.  Note, can have multiple, just space delimited.</a:t>
            </a:r>
            <a:endParaRPr lang="en-US" sz="16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“http://events.ba.ttu.edu”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: Represents the value of href attribute. With this value, when user click the link, the browser visits and displays the webpage.</a:t>
            </a:r>
            <a:endParaRPr lang="en-US" sz="16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: close of the opening tag</a:t>
            </a:r>
            <a:endParaRPr lang="en-US" sz="16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Events@Rawls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: Represents actual text that user can see with the link. Sometimes referred to as the inner HTML</a:t>
            </a:r>
            <a:endParaRPr lang="en-US" sz="16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Closes tag of the link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5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HTML Cont.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Tags are hierarchical in a webpage.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 tags can be nested in tags.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Recall that a tag has an opening and a close.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&lt;a href=”http://somesitehere.com&gt;some site&lt;/a&gt;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</TotalTime>
  <Words>825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ISQS 5330 Fall 2017</dc:title>
  <dc:subject/>
  <dc:creator>Mitchell, Benjamin</dc:creator>
  <dc:description/>
  <cp:lastModifiedBy>Hansol Lee</cp:lastModifiedBy>
  <cp:revision>49</cp:revision>
  <cp:lastPrinted>2023-09-11T16:23:24Z</cp:lastPrinted>
  <dcterms:created xsi:type="dcterms:W3CDTF">2017-10-16T18:57:44Z</dcterms:created>
  <dcterms:modified xsi:type="dcterms:W3CDTF">2023-09-11T16:42:19Z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31</vt:i4>
  </property>
</Properties>
</file>