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0" y="6166080"/>
            <a:ext cx="5445360" cy="689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1.2 – Expanded Scraping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lang="en-US" sz="40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Hansol</a:t>
            </a:r>
            <a:r>
              <a:rPr lang="ko-KR" alt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altLang="ko-KR" sz="2400" spc="-1" dirty="0">
                <a:solidFill>
                  <a:srgbClr val="000000"/>
                </a:solidFill>
                <a:latin typeface="Calibri"/>
                <a:ea typeface="DejaVu Sans"/>
              </a:rPr>
              <a:t>Lee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6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Appearing Normal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1" name="CustomShape 17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does a browser do automatically?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does every site request you take on your comp?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does your browser report about you?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Answers: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Cookies – Text files passed back and forth on request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Headers – Defines what browser you are using.  </a:t>
            </a:r>
            <a:br>
              <a:rPr sz="2400"/>
            </a:b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Now nefarious.  Why do they exist?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8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Example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3" name="CustomShape 19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Post vs Get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Cookies &amp; Headers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20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What is our goal?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5" name="CustomShape 21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Operates like a browser by: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Calling a webpage as it expects from the interface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!  Post vs Get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Appear as a normal user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Passing Cookies &amp; Headers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Be good citizens (don’t bring down a site)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???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22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7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1.2 – Expanded Scraping</a:t>
            </a: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32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Part 2 – Throttling &amp; TIming</a:t>
            </a:r>
            <a:br>
              <a:rPr sz="3200"/>
            </a:br>
            <a:br>
              <a:rPr sz="3200"/>
            </a:br>
            <a:endParaRPr lang="en-US" sz="3200" b="0" strike="noStrike" spc="-1">
              <a:latin typeface="Arial"/>
            </a:endParaRPr>
          </a:p>
        </p:txBody>
      </p:sp>
      <p:sp>
        <p:nvSpPr>
          <p:cNvPr id="67" name="CustomShape 23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altLang="ko-KR" sz="2400" spc="-1" dirty="0">
                <a:solidFill>
                  <a:srgbClr val="000000"/>
                </a:solidFill>
                <a:latin typeface="Calibri"/>
                <a:ea typeface="DejaVu Sans"/>
              </a:rPr>
              <a:t>Hansol</a:t>
            </a:r>
            <a:r>
              <a:rPr lang="ko-KR" alt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altLang="ko-KR" sz="2400" spc="-1" dirty="0">
                <a:solidFill>
                  <a:srgbClr val="000000"/>
                </a:solidFill>
                <a:latin typeface="Calibri"/>
                <a:ea typeface="DejaVu Sans"/>
              </a:rPr>
              <a:t>Lee</a:t>
            </a:r>
            <a:endParaRPr lang="en-US" altLang="ko-K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8" name="Line 4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24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Throttling &amp; Timing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0" name="CustomShape 25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scraping requires programmatic request for data to a server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 other words, while web scraping, user accesses the web site repeatedly. 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Goal : Collecting the data without following problems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Causing a DoS attack on the server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Hindering the site’s ability to do business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Having our account banned or blocked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26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Throttling &amp; Timing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2" name="CustomShape 27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To achieve our goal, two techniques will be used: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Throttling: Limiting request intervals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Timing: Limiting when we make a request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28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Throttling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4" name="CustomShape 29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 need to equate throttling to simulating a user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Let’s think about your habit to surf the web: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many seconds do you need to read a full web page? 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Do you click a link every 2 seconds?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Do you click every link on a page to see the next page?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Then, what should we do to simulate a real user?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30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Throttling Example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6" name="CustomShape 31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32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Throttling Nuances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8" name="CustomShape 33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Be careful of parallelism in request: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Requests come from the same IP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Similar to doing two(or more) page requests simultaneously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Set an interval between requests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Vary your request intervals and add a random interval as well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34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Throttling Estimate 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0" name="CustomShape 35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Total pages to download : 50 pages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Standard interval between requests : 5 seconds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Request method : Serial (Click and move)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Additional random interval(jitter) for requests : 0 to 1.5 seconds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Minimum time to download all pages : 250 seconds= (5+0) * 50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Maximum time to download all pages : 325 seconds = (5+1.5)* 50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Last Class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CSS &amp; JavaScript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BeautifulSoup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36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Throttling Estimate 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2" name="CustomShape 37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Total pages to download : 50 pages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Standard interval between requests : 5 seconds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Request method : Parallel (2 threads with click and move)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Additional random interval(jitter) for requests : 0 to 1.5 seconds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Minimum time to download all pages : 125 seconds= (5+0) * (50/2)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Maximum time to download all pages : 162.5 seconds = (5+1.5)* (50/2)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the major issue here???  ____________________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38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Timing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4" name="CustomShape 39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Avoiding peak hours for a website is ideal: e.g. business hour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If we cannot avoid peak hours, what should we do?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Collecting the data without hindering a website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Adjust your throttling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Increase your base interval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Increase your jitter interval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Therefore, it will take more time to collect the data.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Issues from previous semesters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40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What is our goal?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CustomShape 41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Operates like a browser by: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Calling a webpage as it expects from the interface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!  Post vs Get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Appear as a normal user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Passing Cookies &amp; Headers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Be good citizens (don’t bring down a site)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Throttling &amp; Timing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6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Request Methods &amp; Parameters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Timing &amp; Throttling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4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6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1.2 – Expanded Scraping</a:t>
            </a: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32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Part 1 – Request Methods &amp; Parameters</a:t>
            </a:r>
            <a:br>
              <a:rPr sz="3200"/>
            </a:br>
            <a:br>
              <a:rPr sz="3200"/>
            </a:br>
            <a:endParaRPr lang="en-US" sz="3200" b="0" strike="noStrike" spc="-1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altLang="ko-KR" sz="2400" spc="-1" dirty="0">
                <a:solidFill>
                  <a:srgbClr val="000000"/>
                </a:solidFill>
                <a:latin typeface="Calibri"/>
                <a:ea typeface="DejaVu Sans"/>
              </a:rPr>
              <a:t>Hansol</a:t>
            </a:r>
            <a:r>
              <a:rPr lang="ko-KR" alt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altLang="ko-KR" sz="2400" spc="-1" dirty="0">
                <a:solidFill>
                  <a:srgbClr val="000000"/>
                </a:solidFill>
                <a:latin typeface="Calibri"/>
                <a:ea typeface="DejaVu Sans"/>
              </a:rPr>
              <a:t>Lee</a:t>
            </a:r>
            <a:endParaRPr lang="en-US" altLang="ko-K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8" name="Line 2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3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Browser Annoyances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are all those items being requested on websites?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Cookies?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Information Tracking?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“Resend” info on Back or Refresh</a:t>
            </a:r>
            <a:br>
              <a:rPr sz="2400"/>
            </a:b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are these happening?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Answer:  There is more than just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r.get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9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So far…..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So far, we have only used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r.get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“get” is the most common web request method on the internet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Click a link, typically a “get”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 are many other methods…..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But only one other is used.  post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Post Method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To call: 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r.post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Used in most webform interfaces: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i.e.  when you take in info, and hit a submit button.</a:t>
            </a:r>
            <a:endParaRPr lang="en-US" sz="16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Think login or search interfaces</a:t>
            </a:r>
            <a:endParaRPr lang="en-US" sz="16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Does not play nice with the back button or refresh/reload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“typically” does not put data into URL (caveat)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Contained within a HTML form tag (or JS used to create form)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Form tag will contain target URL.  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Note, this is typically done with 2 urls, landing page/target page.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3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Get vs. Post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56" name="Table 55"/>
          <p:cNvGraphicFramePr/>
          <p:nvPr/>
        </p:nvGraphicFramePr>
        <p:xfrm>
          <a:off x="804600" y="1355400"/>
          <a:ext cx="10820520" cy="4307400"/>
        </p:xfrm>
        <a:graphic>
          <a:graphicData uri="http://schemas.openxmlformats.org/drawingml/2006/table">
            <a:tbl>
              <a:tblPr/>
              <a:tblGrid>
                <a:gridCol w="225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2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strike="noStrike" spc="-1">
                          <a:latin typeface="Arial"/>
                        </a:rPr>
                        <a:t>GET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strike="noStrike" spc="-1">
                          <a:latin typeface="Arial"/>
                        </a:rPr>
                        <a:t>POST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4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BACK button/Reload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Harmless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Data will be re-submitted (the browser should alert the user that the data are about to be re-submitted)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64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Bookmarked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Can be bookmarked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Cannot be bookmarked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Cached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Can be cached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Not cached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Encoding type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application/x-www-form-urlencoded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application/x-www-form-urlencoded or multipart/form-data. Use multipart encoding for binary data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History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Parameters remain in browser history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Parameters are not saved in browser history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08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Restrictions on data length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Yes, when sending data, the GET method adds the data to the URL; and the length of a URL is limited (maximum URL length is 2048 characters)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No restrictions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4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Restrictions on data type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Only ASCII characters allowed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No restrictions. Binary data is also allowed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4572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Security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GET is less secure compared to POST because data sent is part of the URL</a:t>
                      </a:r>
                      <a:br>
                        <a:rPr sz="1200"/>
                      </a:br>
                      <a:br>
                        <a:rPr sz="1200"/>
                      </a:br>
                      <a:r>
                        <a:rPr lang="en-US" sz="1200" b="0" strike="noStrike" spc="-1">
                          <a:latin typeface="Arial"/>
                        </a:rPr>
                        <a:t>Never use GET when sending passwords or other sensitive information!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POST is a little safer than GET because the parameters are not stored in browser history or in web server logs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Visibility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Data is visible to everyone in the URL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latin typeface="Arial"/>
                        </a:rPr>
                        <a:t>Data is not displayed in the URL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914400" y="5715000"/>
            <a:ext cx="7315200" cy="21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900" b="0" strike="noStrike" spc="-1">
                <a:latin typeface="Arial"/>
              </a:rPr>
              <a:t>*Chart from w3schools.com.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4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What is our goal?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9" name="CustomShape 15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Operates like a browser by: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Calling a webpage as it expects from the interface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!  Post vs Get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Appear as a normal user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???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Be good citizens (don’t bring down a site)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???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</TotalTime>
  <Words>1111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 ISQS 5330 Fall 2017</dc:title>
  <dc:subject/>
  <dc:creator>Mitchell, Benjamin</dc:creator>
  <dc:description/>
  <cp:lastModifiedBy>Hansol Lee</cp:lastModifiedBy>
  <cp:revision>47</cp:revision>
  <dcterms:created xsi:type="dcterms:W3CDTF">2017-10-16T18:57:44Z</dcterms:created>
  <dcterms:modified xsi:type="dcterms:W3CDTF">2023-09-18T21:00:46Z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31</vt:i4>
  </property>
</Properties>
</file>