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010400" cy="9296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0" y="6166080"/>
            <a:ext cx="5445360" cy="689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rd.ba.ttu.edu/isqs3358/ex/L2.1/scifi_characters.csv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3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2.1 – Dataframe Munging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1" name="Line 3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5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Multi-level Measurement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Question:  Is a row in a dataset measuring the same event?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 Bank Statement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 related to primarily user training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a user will use the dataset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Which column can be aggregated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necessarily wrong, just increases complexity of the dataset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7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Granularity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Granularity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definition – level of detail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Advanced definition – What even is being measured and how often is it measured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the primary difference between these 2 definitions?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Granularity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Granularity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definition – level of detail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Advanced definition – What even is being measured and how often is it measured</a:t>
            </a:r>
            <a:endParaRPr lang="en-US" sz="20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the primary difference between these 2 definitions?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on this when we get to aggregation.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2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Dataframe Shaping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03_dataframe_shaping.py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Referencing rows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Filtering rows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Filtering columns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25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In-class Example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0" name="CustomShape 26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URL:  </a:t>
            </a:r>
            <a:r>
              <a:rPr lang="en-US" sz="2000" b="0" u="sng" strike="noStrike" spc="-1">
                <a:solidFill>
                  <a:srgbClr val="3465A4"/>
                </a:solidFill>
                <a:uFillTx/>
                <a:latin typeface="Arial"/>
                <a:ea typeface="DejaVu Sans"/>
                <a:hlinkClick r:id="rId2"/>
              </a:rPr>
              <a:t>http://drd.ba.ttu.edu/isqs3358/ex/L2.1/scifi_characters.csv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Write code to report the following: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Find the average age of all characters over the age of 40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Add 2 new columns</a:t>
            </a:r>
            <a:endParaRPr lang="en-US" sz="20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column having the format of “lastname, firstname”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column having the first character of the last name</a:t>
            </a:r>
            <a:endParaRPr lang="en-US" sz="18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Return the first name and last name only for all characters with a last name starting with “C”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Types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Column Creation &amp; Encoding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Read &amp; Data Conversion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Dataframe shaping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4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1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2.1 – Dataframe Munging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Part 1 – Data Types &amp; Column Manipulation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6" name="Line 2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6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Field Operations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Field = Column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Common operations are done column based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Think back to your SQL days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Iteration operations are inefficient (though sometimes necessary)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***Caveat when doing updates later in course***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3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Data Type Reference Chart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Pandas has datatypes that map to Python.  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Performance on category is faster than string for certain operations.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Note, how string is classified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51" name="Table 1"/>
          <p:cNvGraphicFramePr/>
          <p:nvPr/>
        </p:nvGraphicFramePr>
        <p:xfrm>
          <a:off x="1412280" y="3443400"/>
          <a:ext cx="8127720" cy="262008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Pandas Type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Python Type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object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string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int64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int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float64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float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datetime64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datetime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bool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bool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category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NA</a:t>
                      </a:r>
                      <a:endParaRPr lang="en-US" sz="1800" b="0" strike="noStrike" spc="-1">
                        <a:latin typeface="Times New Roman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9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Column Creation &amp; Encoding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01_column_manipulation.py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Column Creation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Column Manipulation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Column Encoding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Column Removal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Data Munging Caveat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do a great deal of change to a dataset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ALWAYS ask:  “Is What I am Doing Changing the Data Improperly”</a:t>
            </a: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endParaRPr lang="en-US" sz="2400" b="0" strike="noStrike" spc="-1">
              <a:latin typeface="Arial"/>
            </a:endParaRPr>
          </a:p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balance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Cleaning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 Manipulation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2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CC0000"/>
                </a:solidFill>
                <a:latin typeface="Calibri Light"/>
                <a:ea typeface="DejaVu Sans"/>
              </a:rPr>
              <a:t>Bad Data Types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85000"/>
              </a:lnSpc>
              <a:spcBef>
                <a:spcPts val="1001"/>
              </a:spcBef>
              <a:buClr>
                <a:srgbClr val="C4A97C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02_data_type_handling.py</a:t>
            </a:r>
            <a:endParaRPr lang="en-US" sz="24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 with “auto” data typing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Identifying the issue</a:t>
            </a:r>
            <a:endParaRPr lang="en-US" sz="2000" b="0" strike="noStrike" spc="-1">
              <a:latin typeface="Arial"/>
            </a:endParaRPr>
          </a:p>
          <a:p>
            <a:pPr marL="432000" lvl="1" indent="-216000">
              <a:lnSpc>
                <a:spcPct val="8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Fixing the issue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3"/>
          <p:cNvSpPr/>
          <p:nvPr/>
        </p:nvSpPr>
        <p:spPr>
          <a:xfrm>
            <a:off x="1378080" y="1122480"/>
            <a:ext cx="9806400" cy="23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1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ISQS 3358:  Business Intelligence</a:t>
            </a:r>
            <a:br>
              <a:rPr sz="1800"/>
            </a:br>
            <a:r>
              <a:rPr lang="en-US" sz="36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Lecture 2.1 – Dataframe Munging</a:t>
            </a:r>
            <a:br>
              <a:rPr sz="3600"/>
            </a:br>
            <a:br>
              <a:rPr sz="3600"/>
            </a:br>
            <a:endParaRPr lang="en-US" sz="3600" b="0" strike="noStrike" spc="-1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lang="en-US" sz="4000" b="1" strike="noStrike" cap="small" spc="-1">
                <a:solidFill>
                  <a:srgbClr val="CC0000"/>
                </a:solidFill>
                <a:latin typeface="Calibri Light"/>
                <a:ea typeface="DejaVu Sans"/>
              </a:rPr>
              <a:t>Part 2 – Dataframe Description &amp; shaping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Hansol Lee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0" name="Line 4"/>
          <p:cNvSpPr/>
          <p:nvPr/>
        </p:nvSpPr>
        <p:spPr>
          <a:xfrm>
            <a:off x="1523880" y="3996000"/>
            <a:ext cx="91440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464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ISQS 5330 Fall 2017</dc:title>
  <dc:subject/>
  <dc:creator>Mitchell, Benjamin</dc:creator>
  <dc:description/>
  <cp:lastModifiedBy>Hansol Lee</cp:lastModifiedBy>
  <cp:revision>48</cp:revision>
  <cp:lastPrinted>2023-10-09T18:34:45Z</cp:lastPrinted>
  <dcterms:created xsi:type="dcterms:W3CDTF">2017-10-16T18:57:44Z</dcterms:created>
  <dcterms:modified xsi:type="dcterms:W3CDTF">2023-10-09T18:38:45Z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31</vt:i4>
  </property>
</Properties>
</file>