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7772400" cy="10058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4"/>
          <a:stretch/>
        </p:blipFill>
        <p:spPr>
          <a:xfrm>
            <a:off x="0" y="6166080"/>
            <a:ext cx="5445360" cy="689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378080" y="1122480"/>
            <a:ext cx="9806400" cy="238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1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ISQS 3358:  Business Intelligence</a:t>
            </a:r>
            <a:br>
              <a:rPr sz="1800"/>
            </a:br>
            <a:r>
              <a:rPr lang="en-US" sz="36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Lecture 2.2 – Joins, Melting, &amp; Basic Missing Values</a:t>
            </a:r>
            <a:br>
              <a:rPr sz="3600"/>
            </a:br>
            <a:br>
              <a:rPr sz="3600"/>
            </a:br>
            <a:endParaRPr lang="en-US" sz="36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lang="en-US" sz="4000" b="0" strike="noStrike" spc="-1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Hansol</a:t>
            </a:r>
            <a:r>
              <a:rPr lang="ko-KR" alt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altLang="ko-KR" sz="2400" spc="-1" dirty="0">
                <a:solidFill>
                  <a:srgbClr val="000000"/>
                </a:solidFill>
                <a:latin typeface="Calibri"/>
                <a:ea typeface="DejaVu Sans"/>
              </a:rPr>
              <a:t>Lee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41" name="Line 3"/>
          <p:cNvSpPr/>
          <p:nvPr/>
        </p:nvSpPr>
        <p:spPr>
          <a:xfrm>
            <a:off x="1523880" y="3996000"/>
            <a:ext cx="91440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7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Example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02_melt.py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Demonstrates converting columns to rows.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9"/>
          <p:cNvSpPr/>
          <p:nvPr/>
        </p:nvSpPr>
        <p:spPr>
          <a:xfrm>
            <a:off x="1378080" y="1122480"/>
            <a:ext cx="9806400" cy="238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72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ISQS 3358:  Business Intelligence</a:t>
            </a:r>
            <a:br>
              <a:rPr sz="1800"/>
            </a:br>
            <a:r>
              <a:rPr lang="en-US" sz="36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Lecture 2.2 – Joins, Melting, &amp; Basic Missing Values</a:t>
            </a:r>
            <a:br>
              <a:rPr sz="3600"/>
            </a:br>
            <a:br>
              <a:rPr sz="3600"/>
            </a:br>
            <a:endParaRPr lang="en-US" sz="36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lang="en-US" sz="40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	Part 2 – Basic Missing Values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62" name="CustomShape 20"/>
          <p:cNvSpPr/>
          <p:nvPr/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Hansol Lee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63" name="Line 4"/>
          <p:cNvSpPr/>
          <p:nvPr/>
        </p:nvSpPr>
        <p:spPr>
          <a:xfrm>
            <a:off x="1523880" y="3996000"/>
            <a:ext cx="91440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2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Types of...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5" name="CustomShape 2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Recall:  All Data is Dirty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Missing values do occur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are some examples of missing values?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br>
              <a:rPr sz="2400"/>
            </a:b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23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Missing Numerical Values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Missing Numeric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Number based items found in a single file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Can be solved based on </a:t>
            </a:r>
            <a:endParaRPr lang="en-US" sz="20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Fill with 0, Mean, median, other stats methods or based on means of combination of fields</a:t>
            </a:r>
            <a:endParaRPr lang="en-US" sz="18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endParaRPr lang="en-US" sz="20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Overall Ranking in handling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Low difficulty when handling</a:t>
            </a:r>
            <a:endParaRPr lang="en-US" sz="20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Many stats method to solve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br>
              <a:rPr sz="2400"/>
            </a:b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25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Missing Numerical Values Ex.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9" name="CustomShape 26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Realize all options change the distribution.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br>
              <a:rPr sz="2400"/>
            </a:b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70" name="Table 1"/>
          <p:cNvGraphicFramePr/>
          <p:nvPr/>
        </p:nvGraphicFramePr>
        <p:xfrm>
          <a:off x="5352120" y="2379960"/>
          <a:ext cx="4521240" cy="3697920"/>
        </p:xfrm>
        <a:graphic>
          <a:graphicData uri="http://schemas.openxmlformats.org/drawingml/2006/table">
            <a:tbl>
              <a:tblPr/>
              <a:tblGrid>
                <a:gridCol w="82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24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Raw Values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Zero fill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Mean Fill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Median Fill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24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8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8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8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8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24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7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7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7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7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24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0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6.125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7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24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7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7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7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7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24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7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7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7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7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24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0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6.125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7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24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8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8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8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8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24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24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10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10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10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10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24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Mean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6.125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4.9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6.125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6.3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Median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7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7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7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7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STD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3.099899192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3.7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2.772634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2.79463772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0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Variance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9.609375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13.69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7.6875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7.81</a:t>
                      </a:r>
                      <a:endParaRPr lang="en-US" sz="1100" b="0" strike="noStrike" spc="-1">
                        <a:latin typeface="Times New Roman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27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Missing Numerical Values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2" name="CustomShape 28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Missing Numeric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Number based items found in a single file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Can be solved based on </a:t>
            </a:r>
            <a:endParaRPr lang="en-US" sz="20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Fill with 0, Mean, median, other stats methods or based on means of combination of fields</a:t>
            </a:r>
            <a:endParaRPr lang="en-US" sz="18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endParaRPr lang="en-US" sz="20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Overall Ranking in handling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Low difficulty when handling</a:t>
            </a:r>
            <a:endParaRPr lang="en-US" sz="20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Many stats method to solve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br>
              <a:rPr sz="2400"/>
            </a:b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29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Missing Textual Values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4" name="CustomShape 30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Missing Textual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Attribute label is missing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Requires either:</a:t>
            </a:r>
            <a:endParaRPr lang="en-US" sz="20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Recode to default value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Estimate of value based on other fields</a:t>
            </a:r>
            <a:endParaRPr lang="en-US" sz="18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endParaRPr lang="en-US" sz="20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Overall Ranking in handling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Medium difficulty when handling</a:t>
            </a:r>
            <a:endParaRPr lang="en-US" sz="20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 easy stats method to solve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More next week...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br>
              <a:rPr sz="2400"/>
            </a:b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3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Missing Key Values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6" name="CustomShape 3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Missing key value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Very cumbersome, as it hinders linking of data files</a:t>
            </a:r>
            <a:endParaRPr lang="en-US" sz="20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Best option:  default to another key not in use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Potential option:  derive key from other fields</a:t>
            </a:r>
            <a:endParaRPr lang="en-US" sz="18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Overall Ranking in handling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High difficulty when handling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Potential to cause larger issues in the data.  Why?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br>
              <a:rPr sz="2400"/>
            </a:b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33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Example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8" name="CustomShape 34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03_missing_values.py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FillNA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Update from Set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Join Update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Missing Key Update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ffill for stocks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Agenda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Joins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Melting – Dealing with bad data structuring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Basic Missing Values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4"/>
          <p:cNvSpPr/>
          <p:nvPr/>
        </p:nvSpPr>
        <p:spPr>
          <a:xfrm>
            <a:off x="1378080" y="1122480"/>
            <a:ext cx="9806400" cy="238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72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ISQS 3358:  Business Intelligence</a:t>
            </a:r>
            <a:br>
              <a:rPr sz="1800"/>
            </a:br>
            <a:r>
              <a:rPr lang="en-US" sz="36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Lecture 2.2 – Joins, Melting, &amp; Basic Missing Values</a:t>
            </a:r>
            <a:br>
              <a:rPr sz="3600"/>
            </a:br>
            <a:br>
              <a:rPr sz="3600"/>
            </a:br>
            <a:endParaRPr lang="en-US" sz="36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lang="en-US" sz="40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	Part 1 – Joins, Merges, &amp; Melts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Hansol Lee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1523880" y="3996000"/>
            <a:ext cx="91440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6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Merging (Joining) Data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 Merging is synomous with SQL joins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Based on keys (single or multiple)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2 dataframes at a time</a:t>
            </a:r>
            <a:endParaRPr lang="en-US" sz="20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Chain commands to do more than 2</a:t>
            </a:r>
            <a:endParaRPr lang="en-US" sz="18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No need to pre-sort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All join types available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3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Common Merging Issue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to merge on date?</a:t>
            </a:r>
            <a:br>
              <a:rPr sz="2400"/>
            </a:b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*Hint*  How much data is typically being used in a merge field?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9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Merging vs. Appending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2" name="CustomShape 10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Merge = Join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(simply) Adds more columns to the dataframe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Appending = Union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(simply) Adds more rows to the dataframe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NOTE, append is deprecated, use concat now.</a:t>
            </a:r>
            <a:br>
              <a:rPr sz="2400"/>
            </a:b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THESE ARE NOT INTERCHANGEABLE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3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Aggregation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Another common SQL action</a:t>
            </a:r>
            <a:br>
              <a:rPr sz="2400"/>
            </a:b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does a groupby work in SQL?</a:t>
            </a:r>
            <a:br>
              <a:rPr sz="2400"/>
            </a:b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was the rule of fields in groupbys in SQL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br>
              <a:rPr sz="2400"/>
            </a:b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Example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6" name="CustomShape 1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01_merge_append_groupby.py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Basic and multikey joins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Appending rows to a dataframe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Aggregation on dataframe fields.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5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Melting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8" name="CustomShape 16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should data be structured?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i.e.  think how is data in a db table structured?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Do you add more columns or more rows?</a:t>
            </a:r>
            <a:br>
              <a:rPr sz="2400"/>
            </a:b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do you deal with a file that is “done wrong”?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br>
              <a:rPr sz="2400"/>
            </a:b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2037</TotalTime>
  <Words>640</Words>
  <Application>Microsoft Office PowerPoint</Application>
  <PresentationFormat>Widescreen</PresentationFormat>
  <Paragraphs>175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Gill Sans MT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Concepts ISQS 5330 Fall 2017</dc:title>
  <dc:subject/>
  <dc:creator>Mitchell, Benjamin</dc:creator>
  <dc:description/>
  <cp:lastModifiedBy>Hansol Lee</cp:lastModifiedBy>
  <cp:revision>47</cp:revision>
  <dcterms:created xsi:type="dcterms:W3CDTF">2017-10-16T18:57:44Z</dcterms:created>
  <dcterms:modified xsi:type="dcterms:W3CDTF">2023-10-12T22:37:48Z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31</vt:i4>
  </property>
</Properties>
</file>