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1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Goon Squad</a:t>
            </a:r>
            <a:br>
              <a:rPr lang="en-CA" dirty="0"/>
            </a:br>
            <a:r>
              <a:rPr lang="en-CA" dirty="0"/>
              <a:t>Zombie Town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Brandon Aperocho, </a:t>
            </a:r>
            <a:r>
              <a:rPr lang="en-CA" dirty="0" err="1"/>
              <a:t>Asmir</a:t>
            </a:r>
            <a:r>
              <a:rPr lang="en-CA" dirty="0"/>
              <a:t> </a:t>
            </a:r>
            <a:r>
              <a:rPr lang="en-CA" dirty="0" err="1"/>
              <a:t>Islamovic</a:t>
            </a:r>
            <a:r>
              <a:rPr lang="en-CA" dirty="0"/>
              <a:t> </a:t>
            </a:r>
          </a:p>
          <a:p>
            <a:r>
              <a:rPr lang="en-CA" dirty="0"/>
              <a:t>Mateusz </a:t>
            </a:r>
            <a:r>
              <a:rPr lang="en-CA" dirty="0" err="1"/>
              <a:t>Rogozinski</a:t>
            </a:r>
            <a:r>
              <a:rPr lang="en-CA" dirty="0"/>
              <a:t>, Arjun Sharma, Andrew </a:t>
            </a:r>
            <a:r>
              <a:rPr lang="en-CA" dirty="0" err="1"/>
              <a:t>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9476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Difficulties of Game Developing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Learning how to use different libraries</a:t>
            </a:r>
          </a:p>
          <a:p>
            <a:r>
              <a:rPr lang="en-CA" dirty="0"/>
              <a:t>Not utilizing the branching feature on GitHub</a:t>
            </a:r>
          </a:p>
          <a:p>
            <a:r>
              <a:rPr lang="en-CA" dirty="0"/>
              <a:t>Not having clear goals planned in advance </a:t>
            </a:r>
          </a:p>
          <a:p>
            <a:r>
              <a:rPr lang="en-CA" dirty="0"/>
              <a:t>Switching ideas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0264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Standards we Developed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Communicate Effectively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Inform everyone of changes desired or better ways to structure things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Inform other team member if there is a bug with what they did</a:t>
            </a:r>
          </a:p>
          <a:p>
            <a:r>
              <a:rPr lang="en-CA" dirty="0"/>
              <a:t>Conduct meetings in due of changes and making sure every one is on the same page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Meetings were held in Discord, Skype, Facebook chat</a:t>
            </a:r>
          </a:p>
          <a:p>
            <a:r>
              <a:rPr lang="en-CA" dirty="0"/>
              <a:t>Working as a team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Team members lend a helping hand whenever another team member needs it</a:t>
            </a:r>
          </a:p>
          <a:p>
            <a:r>
              <a:rPr lang="en-CA" dirty="0"/>
              <a:t>Have respect in each other’s opinion/choices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No experiences in building games</a:t>
            </a:r>
          </a:p>
          <a:p>
            <a:pPr lvl="1"/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168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86" y="914410"/>
            <a:ext cx="10907941" cy="3674852"/>
          </a:xfrm>
        </p:spPr>
        <p:txBody>
          <a:bodyPr>
            <a:noAutofit/>
          </a:bodyPr>
          <a:lstStyle/>
          <a:p>
            <a:r>
              <a:rPr lang="en-CA" sz="13800" dirty="0"/>
              <a:t>Software</a:t>
            </a:r>
            <a:br>
              <a:rPr lang="en-CA" sz="13800" dirty="0"/>
            </a:br>
            <a:r>
              <a:rPr lang="en-CA" sz="138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918686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MVC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</a:t>
            </a:r>
          </a:p>
          <a:p>
            <a:pPr lvl="1"/>
            <a:r>
              <a:rPr lang="en-CA" dirty="0"/>
              <a:t>Player, Zombie, Bullets</a:t>
            </a:r>
          </a:p>
          <a:p>
            <a:r>
              <a:rPr lang="en-CA" dirty="0"/>
              <a:t>View</a:t>
            </a:r>
          </a:p>
          <a:p>
            <a:pPr lvl="1"/>
            <a:r>
              <a:rPr lang="en-CA" dirty="0"/>
              <a:t>Responsible for the game window and constant rendering</a:t>
            </a:r>
          </a:p>
          <a:p>
            <a:r>
              <a:rPr lang="en-CA" dirty="0"/>
              <a:t>Controller</a:t>
            </a:r>
          </a:p>
          <a:p>
            <a:pPr lvl="1"/>
            <a:r>
              <a:rPr lang="en-CA" dirty="0"/>
              <a:t>Multiple controllers (dependant upon the state)</a:t>
            </a:r>
          </a:p>
        </p:txBody>
      </p:sp>
    </p:spTree>
    <p:extLst>
      <p:ext uri="{BB962C8B-B14F-4D97-AF65-F5344CB8AC3E}">
        <p14:creationId xmlns:p14="http://schemas.microsoft.com/office/powerpoint/2010/main" val="2049827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Java: The whole game was coded in java</a:t>
            </a:r>
          </a:p>
          <a:p>
            <a:r>
              <a:rPr lang="en-CA" dirty="0"/>
              <a:t>Java Libraries:</a:t>
            </a:r>
          </a:p>
          <a:p>
            <a:pPr lvl="1"/>
            <a:r>
              <a:rPr lang="en-CA" dirty="0"/>
              <a:t>Slick2D, LWJGL (Light Weight Java Game Library)</a:t>
            </a:r>
          </a:p>
          <a:p>
            <a:pPr lvl="1"/>
            <a:r>
              <a:rPr lang="en-CA" dirty="0" err="1"/>
              <a:t>MySQLConnection</a:t>
            </a:r>
            <a:endParaRPr lang="en-CA" dirty="0"/>
          </a:p>
          <a:p>
            <a:pPr lvl="1"/>
            <a:r>
              <a:rPr lang="en-CA" dirty="0"/>
              <a:t>JOGG, JORBIS</a:t>
            </a:r>
          </a:p>
          <a:p>
            <a:r>
              <a:rPr lang="en-CA" dirty="0"/>
              <a:t>MySQL</a:t>
            </a:r>
          </a:p>
          <a:p>
            <a:r>
              <a:rPr lang="en-CA" dirty="0"/>
              <a:t>Tiled</a:t>
            </a:r>
          </a:p>
        </p:txBody>
      </p:sp>
    </p:spTree>
    <p:extLst>
      <p:ext uri="{BB962C8B-B14F-4D97-AF65-F5344CB8AC3E}">
        <p14:creationId xmlns:p14="http://schemas.microsoft.com/office/powerpoint/2010/main" val="1236809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86" y="2389517"/>
            <a:ext cx="10907941" cy="3674852"/>
          </a:xfrm>
        </p:spPr>
        <p:txBody>
          <a:bodyPr>
            <a:noAutofit/>
          </a:bodyPr>
          <a:lstStyle/>
          <a:p>
            <a:r>
              <a:rPr lang="en-CA" sz="13800" dirty="0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3669929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Team</a:t>
            </a:r>
            <a:br>
              <a:rPr lang="en-CA" dirty="0"/>
            </a:br>
            <a:r>
              <a:rPr lang="en-CA" dirty="0"/>
              <a:t>- Brandon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Documented all work </a:t>
            </a:r>
            <a:r>
              <a:rPr lang="en-CA" dirty="0" smtClean="0"/>
              <a:t>done</a:t>
            </a:r>
            <a:endParaRPr lang="en-CA" dirty="0"/>
          </a:p>
          <a:p>
            <a:r>
              <a:rPr lang="en-CA" dirty="0"/>
              <a:t>Made sure all work was organized and met </a:t>
            </a:r>
            <a:r>
              <a:rPr lang="en-CA" dirty="0" smtClean="0"/>
              <a:t>deadlines</a:t>
            </a:r>
          </a:p>
          <a:p>
            <a:r>
              <a:rPr lang="en-CA" dirty="0" smtClean="0"/>
              <a:t>Main manager for </a:t>
            </a:r>
            <a:r>
              <a:rPr lang="en-CA" dirty="0" err="1" smtClean="0"/>
              <a:t>PivotalTracker</a:t>
            </a:r>
            <a:endParaRPr lang="en-CA" dirty="0"/>
          </a:p>
          <a:p>
            <a:r>
              <a:rPr lang="en-CA" dirty="0"/>
              <a:t>Facilitated meetings</a:t>
            </a:r>
          </a:p>
          <a:p>
            <a:r>
              <a:rPr lang="en-CA" dirty="0" smtClean="0"/>
              <a:t>Help implement and debug small features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1721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Team</a:t>
            </a:r>
            <a:br>
              <a:rPr lang="en-CA" dirty="0"/>
            </a:br>
            <a:r>
              <a:rPr lang="en-CA" dirty="0"/>
              <a:t>- Asmir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Designed and implemented may features in the game</a:t>
            </a:r>
          </a:p>
          <a:p>
            <a:pPr lvl="1"/>
            <a:r>
              <a:rPr lang="en-CA" dirty="0"/>
              <a:t>The player’s rotation.</a:t>
            </a:r>
          </a:p>
          <a:p>
            <a:pPr lvl="1"/>
            <a:r>
              <a:rPr lang="en-CA" dirty="0"/>
              <a:t>Weapon firing, reloading, switching.</a:t>
            </a:r>
          </a:p>
          <a:p>
            <a:pPr lvl="1"/>
            <a:r>
              <a:rPr lang="en-CA" dirty="0"/>
              <a:t>Zombie’s Dancing and spawn locations.</a:t>
            </a:r>
          </a:p>
          <a:p>
            <a:r>
              <a:rPr lang="en-CA" dirty="0"/>
              <a:t>Player and zombie interactions</a:t>
            </a:r>
          </a:p>
          <a:p>
            <a:pPr lvl="1"/>
            <a:r>
              <a:rPr lang="en-CA" dirty="0"/>
              <a:t>Taking damage upon collision.</a:t>
            </a:r>
          </a:p>
          <a:p>
            <a:pPr lvl="1"/>
            <a:r>
              <a:rPr lang="en-CA" dirty="0"/>
              <a:t>Bullets registering as kills and updating score.</a:t>
            </a:r>
          </a:p>
          <a:p>
            <a:r>
              <a:rPr lang="en-CA" dirty="0"/>
              <a:t>Organized meetings</a:t>
            </a:r>
          </a:p>
        </p:txBody>
      </p:sp>
    </p:spTree>
    <p:extLst>
      <p:ext uri="{BB962C8B-B14F-4D97-AF65-F5344CB8AC3E}">
        <p14:creationId xmlns:p14="http://schemas.microsoft.com/office/powerpoint/2010/main" val="3504394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Team</a:t>
            </a:r>
            <a:br>
              <a:rPr lang="en-CA" dirty="0"/>
            </a:br>
            <a:r>
              <a:rPr lang="en-CA" dirty="0"/>
              <a:t>- Mateusz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Created the Map</a:t>
            </a:r>
          </a:p>
          <a:p>
            <a:r>
              <a:rPr lang="en-CA" dirty="0"/>
              <a:t>Developed collision detection:</a:t>
            </a:r>
          </a:p>
          <a:p>
            <a:pPr lvl="1"/>
            <a:r>
              <a:rPr lang="en-CA" dirty="0"/>
              <a:t>Environment/Terrain</a:t>
            </a:r>
          </a:p>
          <a:p>
            <a:pPr lvl="1"/>
            <a:r>
              <a:rPr lang="en-CA" dirty="0"/>
              <a:t>Borders</a:t>
            </a:r>
          </a:p>
          <a:p>
            <a:pPr lvl="1"/>
            <a:r>
              <a:rPr lang="en-CA" dirty="0"/>
              <a:t>Bullets &amp; Zombies</a:t>
            </a:r>
          </a:p>
          <a:p>
            <a:r>
              <a:rPr lang="en-CA" dirty="0"/>
              <a:t>Helped design the UI:</a:t>
            </a:r>
          </a:p>
          <a:p>
            <a:pPr lvl="1"/>
            <a:r>
              <a:rPr lang="en-CA" dirty="0"/>
              <a:t>Structured the menus and how they interact with each other</a:t>
            </a:r>
          </a:p>
          <a:p>
            <a:pPr lvl="1"/>
            <a:r>
              <a:rPr lang="en-CA" dirty="0"/>
              <a:t>Implemented Main Store, In-Game Store, Controls</a:t>
            </a:r>
          </a:p>
        </p:txBody>
      </p:sp>
    </p:spTree>
    <p:extLst>
      <p:ext uri="{BB962C8B-B14F-4D97-AF65-F5344CB8AC3E}">
        <p14:creationId xmlns:p14="http://schemas.microsoft.com/office/powerpoint/2010/main" val="78055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Team</a:t>
            </a:r>
            <a:br>
              <a:rPr lang="en-CA" dirty="0"/>
            </a:br>
            <a:r>
              <a:rPr lang="en-CA" dirty="0"/>
              <a:t>- Arjun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Created and maintained the database</a:t>
            </a:r>
          </a:p>
          <a:p>
            <a:r>
              <a:rPr lang="en-CA" dirty="0"/>
              <a:t>Ensured all account information is securely stored </a:t>
            </a:r>
          </a:p>
          <a:p>
            <a:r>
              <a:rPr lang="en-CA" dirty="0"/>
              <a:t>Implemented many small features of the game</a:t>
            </a:r>
          </a:p>
          <a:p>
            <a:pPr lvl="1"/>
            <a:r>
              <a:rPr lang="en-CA" dirty="0"/>
              <a:t>Ability to pause</a:t>
            </a:r>
          </a:p>
          <a:p>
            <a:pPr lvl="1"/>
            <a:r>
              <a:rPr lang="en-CA" dirty="0"/>
              <a:t>Game music</a:t>
            </a:r>
          </a:p>
          <a:p>
            <a:pPr lvl="1"/>
            <a:r>
              <a:rPr lang="en-CA" dirty="0"/>
              <a:t>White listing for inputs</a:t>
            </a:r>
          </a:p>
          <a:p>
            <a:pPr lvl="1"/>
            <a:r>
              <a:rPr lang="en-CA" dirty="0"/>
              <a:t>Score implementation</a:t>
            </a:r>
          </a:p>
          <a:p>
            <a:pPr lvl="1"/>
            <a:r>
              <a:rPr lang="en-CA" dirty="0"/>
              <a:t>Update high scores on end game</a:t>
            </a:r>
          </a:p>
        </p:txBody>
      </p:sp>
      <p:pic>
        <p:nvPicPr>
          <p:cNvPr id="4" name="Picture 2" descr="https://i.gyazo.com/192dbd003da13569ccc0a082d34de0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21" y="289876"/>
            <a:ext cx="3343887" cy="28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.gyazo.com/ceaca9962e49475b879cd1ee5e91b54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38" y="3261499"/>
            <a:ext cx="5329694" cy="347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205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Team</a:t>
            </a:r>
            <a:br>
              <a:rPr lang="en-CA" dirty="0"/>
            </a:br>
            <a:r>
              <a:rPr lang="en-CA" dirty="0"/>
              <a:t>- Andrew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Designed all of the artwork with the application</a:t>
            </a:r>
          </a:p>
          <a:p>
            <a:r>
              <a:rPr lang="en-CA" dirty="0"/>
              <a:t>Made all animations</a:t>
            </a:r>
          </a:p>
          <a:p>
            <a:r>
              <a:rPr lang="en-CA" dirty="0"/>
              <a:t>Implemented leaderboard logic</a:t>
            </a:r>
          </a:p>
          <a:p>
            <a:r>
              <a:rPr lang="en-CA" dirty="0"/>
              <a:t>Sized game application</a:t>
            </a:r>
          </a:p>
          <a:p>
            <a:r>
              <a:rPr lang="en-CA" dirty="0"/>
              <a:t>Created Leaderboards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432026"/>
            <a:ext cx="3863975" cy="2207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225" y="2524917"/>
            <a:ext cx="2597150" cy="12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12" y="4330699"/>
            <a:ext cx="635000" cy="63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3968879"/>
            <a:ext cx="1371600" cy="266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15" y="4857750"/>
            <a:ext cx="2742174" cy="1778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95" y="4847036"/>
            <a:ext cx="2775218" cy="179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12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86" y="2389517"/>
            <a:ext cx="10907941" cy="3674852"/>
          </a:xfrm>
        </p:spPr>
        <p:txBody>
          <a:bodyPr>
            <a:noAutofit/>
          </a:bodyPr>
          <a:lstStyle/>
          <a:p>
            <a:r>
              <a:rPr lang="en-CA" sz="13800" dirty="0"/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846281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GitHub</a:t>
            </a:r>
          </a:p>
          <a:p>
            <a:r>
              <a:rPr lang="en-CA" dirty="0" err="1"/>
              <a:t>PivotalTracker</a:t>
            </a:r>
            <a:endParaRPr lang="en-CA" dirty="0"/>
          </a:p>
          <a:p>
            <a:r>
              <a:rPr lang="en-CA" dirty="0"/>
              <a:t>Discord/Skype/Facebook</a:t>
            </a:r>
          </a:p>
        </p:txBody>
      </p:sp>
    </p:spTree>
    <p:extLst>
      <p:ext uri="{BB962C8B-B14F-4D97-AF65-F5344CB8AC3E}">
        <p14:creationId xmlns:p14="http://schemas.microsoft.com/office/powerpoint/2010/main" val="234190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359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Goon Squad Zombie Town</vt:lpstr>
      <vt:lpstr>The Team</vt:lpstr>
      <vt:lpstr>The Team - Brandon</vt:lpstr>
      <vt:lpstr>The Team - Asmir</vt:lpstr>
      <vt:lpstr>The Team - Mateusz</vt:lpstr>
      <vt:lpstr>The Team - Arjun</vt:lpstr>
      <vt:lpstr>The Team - Andrew</vt:lpstr>
      <vt:lpstr>The Process</vt:lpstr>
      <vt:lpstr>Technologies Used</vt:lpstr>
      <vt:lpstr>The Difficulties of Game Developing</vt:lpstr>
      <vt:lpstr>Standards we Developed </vt:lpstr>
      <vt:lpstr>Software Architecture</vt:lpstr>
      <vt:lpstr>MVC Architecture</vt:lpstr>
      <vt:lpstr>Software 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Goon Squad Zombie Town</dc:title>
  <dc:creator>Brandon Aperocho</dc:creator>
  <cp:lastModifiedBy>Brandon Aperocho</cp:lastModifiedBy>
  <cp:revision>42</cp:revision>
  <dcterms:created xsi:type="dcterms:W3CDTF">2017-03-30T01:24:22Z</dcterms:created>
  <dcterms:modified xsi:type="dcterms:W3CDTF">2017-03-31T13:46:56Z</dcterms:modified>
</cp:coreProperties>
</file>