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on Beaudry" initials="BB" lastIdx="1" clrIdx="0">
    <p:extLst>
      <p:ext uri="{19B8F6BF-5375-455C-9EA6-DF929625EA0E}">
        <p15:presenceInfo xmlns:p15="http://schemas.microsoft.com/office/powerpoint/2012/main" userId="1374b23ff4ce4e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4T16:56:23.100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92994-337A-477D-BD86-23B694D2D44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E38356-DF46-42EC-8A83-C60BDA7269E9}">
      <dgm:prSet phldrT="[Text]"/>
      <dgm:spPr/>
      <dgm:t>
        <a:bodyPr/>
        <a:lstStyle/>
        <a:p>
          <a:r>
            <a:rPr lang="en-US" b="1" u="sng" dirty="0"/>
            <a:t>Home</a:t>
          </a:r>
        </a:p>
        <a:p>
          <a:r>
            <a:rPr lang="en-US" dirty="0"/>
            <a:t>Nav Bar</a:t>
          </a:r>
        </a:p>
        <a:p>
          <a:r>
            <a:rPr lang="en-US" dirty="0"/>
            <a:t>Links to other pages</a:t>
          </a:r>
        </a:p>
        <a:p>
          <a:r>
            <a:rPr lang="en-US" dirty="0"/>
            <a:t>Drop down for  vacations within 0-5 years</a:t>
          </a:r>
        </a:p>
        <a:p>
          <a:r>
            <a:rPr lang="en-US" dirty="0"/>
            <a:t>Dropdown for vacations after retirement before kick the bucket</a:t>
          </a:r>
        </a:p>
        <a:p>
          <a:r>
            <a:rPr lang="en-US" dirty="0"/>
            <a:t>Dropdown for vacations already gone on</a:t>
          </a:r>
        </a:p>
        <a:p>
          <a:r>
            <a:rPr lang="en-US" dirty="0"/>
            <a:t>User Name and Log In</a:t>
          </a:r>
        </a:p>
        <a:p>
          <a:endParaRPr lang="en-US" dirty="0"/>
        </a:p>
      </dgm:t>
    </dgm:pt>
    <dgm:pt modelId="{C889958C-E2DE-45BB-9CBE-332167CE9711}" type="parTrans" cxnId="{67AB67D7-B70B-4015-A1E5-AEE2A8AF61C3}">
      <dgm:prSet/>
      <dgm:spPr/>
      <dgm:t>
        <a:bodyPr/>
        <a:lstStyle/>
        <a:p>
          <a:endParaRPr lang="en-US"/>
        </a:p>
      </dgm:t>
    </dgm:pt>
    <dgm:pt modelId="{2A8B18C3-FD37-42F4-90F5-A2F5219EF9D2}" type="sibTrans" cxnId="{67AB67D7-B70B-4015-A1E5-AEE2A8AF61C3}">
      <dgm:prSet/>
      <dgm:spPr/>
      <dgm:t>
        <a:bodyPr/>
        <a:lstStyle/>
        <a:p>
          <a:endParaRPr lang="en-US"/>
        </a:p>
      </dgm:t>
    </dgm:pt>
    <dgm:pt modelId="{269D2377-69A7-430B-871C-94098A10E7EE}">
      <dgm:prSet phldrT="[Text]"/>
      <dgm:spPr/>
      <dgm:t>
        <a:bodyPr/>
        <a:lstStyle/>
        <a:p>
          <a:r>
            <a:rPr lang="en-US" b="1" u="sng" dirty="0"/>
            <a:t>Travel Agent links</a:t>
          </a:r>
        </a:p>
        <a:p>
          <a:r>
            <a:rPr lang="en-US" dirty="0"/>
            <a:t>If user is ready to start booking vacation</a:t>
          </a:r>
        </a:p>
      </dgm:t>
    </dgm:pt>
    <dgm:pt modelId="{3D119304-B958-435C-8DAA-D46FB81EEEB2}" type="parTrans" cxnId="{1BD2DFEA-2B92-4A24-8DFB-594196A4EA53}">
      <dgm:prSet/>
      <dgm:spPr/>
      <dgm:t>
        <a:bodyPr/>
        <a:lstStyle/>
        <a:p>
          <a:endParaRPr lang="en-US"/>
        </a:p>
      </dgm:t>
    </dgm:pt>
    <dgm:pt modelId="{A9CDB713-59B9-445F-9F1E-25DA7789B149}" type="sibTrans" cxnId="{1BD2DFEA-2B92-4A24-8DFB-594196A4EA53}">
      <dgm:prSet/>
      <dgm:spPr/>
      <dgm:t>
        <a:bodyPr/>
        <a:lstStyle/>
        <a:p>
          <a:endParaRPr lang="en-US"/>
        </a:p>
      </dgm:t>
    </dgm:pt>
    <dgm:pt modelId="{878BB019-775F-4B10-BDB4-17E77A84539B}">
      <dgm:prSet phldrT="[Text]"/>
      <dgm:spPr/>
      <dgm:t>
        <a:bodyPr/>
        <a:lstStyle/>
        <a:p>
          <a:r>
            <a:rPr lang="en-US" b="1" u="sng" dirty="0"/>
            <a:t>Add to buck List</a:t>
          </a:r>
        </a:p>
        <a:p>
          <a:r>
            <a:rPr lang="en-US" dirty="0"/>
            <a:t>Title:</a:t>
          </a:r>
        </a:p>
        <a:p>
          <a:r>
            <a:rPr lang="en-US" dirty="0"/>
            <a:t>Short Description</a:t>
          </a:r>
        </a:p>
        <a:p>
          <a:r>
            <a:rPr lang="en-US" dirty="0"/>
            <a:t>Expected Budget</a:t>
          </a:r>
        </a:p>
      </dgm:t>
    </dgm:pt>
    <dgm:pt modelId="{6295255B-5C22-4036-A218-E7EE3B29FDE0}" type="parTrans" cxnId="{160F080A-BE59-47ED-8AFC-58515704B2EE}">
      <dgm:prSet/>
      <dgm:spPr/>
      <dgm:t>
        <a:bodyPr/>
        <a:lstStyle/>
        <a:p>
          <a:endParaRPr lang="en-US"/>
        </a:p>
      </dgm:t>
    </dgm:pt>
    <dgm:pt modelId="{223E1E64-3055-4822-8148-1E0814840986}" type="sibTrans" cxnId="{160F080A-BE59-47ED-8AFC-58515704B2EE}">
      <dgm:prSet/>
      <dgm:spPr/>
      <dgm:t>
        <a:bodyPr/>
        <a:lstStyle/>
        <a:p>
          <a:endParaRPr lang="en-US"/>
        </a:p>
      </dgm:t>
    </dgm:pt>
    <dgm:pt modelId="{1E5A5959-F7C3-4C22-A2FF-57E678AF5AB7}">
      <dgm:prSet phldrT="[Text]"/>
      <dgm:spPr/>
      <dgm:t>
        <a:bodyPr/>
        <a:lstStyle/>
        <a:p>
          <a:r>
            <a:rPr lang="en-US" b="1" u="sng" dirty="0"/>
            <a:t>My Bucket List</a:t>
          </a:r>
        </a:p>
        <a:p>
          <a:r>
            <a:rPr lang="en-US" dirty="0"/>
            <a:t>Pictures with names of destinations with notes about each saved destination</a:t>
          </a:r>
        </a:p>
      </dgm:t>
    </dgm:pt>
    <dgm:pt modelId="{417A53DA-179E-4BBE-A465-F43D2FDA9221}" type="parTrans" cxnId="{22D2338F-BE7C-48E5-B99D-78C1461795F5}">
      <dgm:prSet/>
      <dgm:spPr/>
      <dgm:t>
        <a:bodyPr/>
        <a:lstStyle/>
        <a:p>
          <a:endParaRPr lang="en-US"/>
        </a:p>
      </dgm:t>
    </dgm:pt>
    <dgm:pt modelId="{1EA71EB5-1F4B-45CC-95C1-351AAD63F473}" type="sibTrans" cxnId="{22D2338F-BE7C-48E5-B99D-78C1461795F5}">
      <dgm:prSet/>
      <dgm:spPr/>
      <dgm:t>
        <a:bodyPr/>
        <a:lstStyle/>
        <a:p>
          <a:endParaRPr lang="en-US"/>
        </a:p>
      </dgm:t>
    </dgm:pt>
    <dgm:pt modelId="{28DAE870-CBAD-499C-82B4-AB8170C3A340}">
      <dgm:prSet phldrT="[Text]"/>
      <dgm:spPr/>
      <dgm:t>
        <a:bodyPr/>
        <a:lstStyle/>
        <a:p>
          <a:r>
            <a:rPr lang="en-US" dirty="0"/>
            <a:t>Home Page</a:t>
          </a:r>
        </a:p>
      </dgm:t>
    </dgm:pt>
    <dgm:pt modelId="{D0466FB1-8536-4351-A4BE-95DBE8B12B81}" type="parTrans" cxnId="{7BFFF33A-03B9-4696-A776-B076A8A461A5}">
      <dgm:prSet/>
      <dgm:spPr/>
      <dgm:t>
        <a:bodyPr/>
        <a:lstStyle/>
        <a:p>
          <a:endParaRPr lang="en-US"/>
        </a:p>
      </dgm:t>
    </dgm:pt>
    <dgm:pt modelId="{61C5BB63-7AF8-4016-8CE5-326D149B0BCB}" type="sibTrans" cxnId="{7BFFF33A-03B9-4696-A776-B076A8A461A5}">
      <dgm:prSet/>
      <dgm:spPr/>
      <dgm:t>
        <a:bodyPr/>
        <a:lstStyle/>
        <a:p>
          <a:endParaRPr lang="en-US"/>
        </a:p>
      </dgm:t>
    </dgm:pt>
    <dgm:pt modelId="{5842BF45-B1A0-4180-8F47-160506B2860F}">
      <dgm:prSet phldrT="[Text]"/>
      <dgm:spPr/>
      <dgm:t>
        <a:bodyPr/>
        <a:lstStyle/>
        <a:p>
          <a:r>
            <a:rPr lang="en-US" dirty="0"/>
            <a:t>Add to list or book</a:t>
          </a:r>
        </a:p>
      </dgm:t>
    </dgm:pt>
    <dgm:pt modelId="{66FCC39F-CBA3-4DC7-85F7-00C51B7E1AFB}" type="parTrans" cxnId="{264F5C68-DB84-4DD7-8217-CD33D84CFCD7}">
      <dgm:prSet/>
      <dgm:spPr/>
      <dgm:t>
        <a:bodyPr/>
        <a:lstStyle/>
        <a:p>
          <a:endParaRPr lang="en-US"/>
        </a:p>
      </dgm:t>
    </dgm:pt>
    <dgm:pt modelId="{86642C61-A0F0-4C2F-8917-15A50E3335D2}" type="sibTrans" cxnId="{264F5C68-DB84-4DD7-8217-CD33D84CFCD7}">
      <dgm:prSet/>
      <dgm:spPr/>
      <dgm:t>
        <a:bodyPr/>
        <a:lstStyle/>
        <a:p>
          <a:endParaRPr lang="en-US"/>
        </a:p>
      </dgm:t>
    </dgm:pt>
    <dgm:pt modelId="{9EC4E80D-2485-4F27-9564-06D015D08864}">
      <dgm:prSet phldrT="[Text]"/>
      <dgm:spPr/>
      <dgm:t>
        <a:bodyPr/>
        <a:lstStyle/>
        <a:p>
          <a:r>
            <a:rPr lang="en-US" dirty="0"/>
            <a:t>Record of Trips</a:t>
          </a:r>
        </a:p>
      </dgm:t>
    </dgm:pt>
    <dgm:pt modelId="{ED88364B-4E08-4CC5-B099-CE067A7B5924}" type="parTrans" cxnId="{2A3826D6-45AD-4D36-ABFD-6696B121A0F9}">
      <dgm:prSet/>
      <dgm:spPr/>
      <dgm:t>
        <a:bodyPr/>
        <a:lstStyle/>
        <a:p>
          <a:endParaRPr lang="en-US"/>
        </a:p>
      </dgm:t>
    </dgm:pt>
    <dgm:pt modelId="{7E83244A-7C52-40BA-832A-094A3B4BECE0}" type="sibTrans" cxnId="{2A3826D6-45AD-4D36-ABFD-6696B121A0F9}">
      <dgm:prSet/>
      <dgm:spPr/>
      <dgm:t>
        <a:bodyPr/>
        <a:lstStyle/>
        <a:p>
          <a:endParaRPr lang="en-US"/>
        </a:p>
      </dgm:t>
    </dgm:pt>
    <dgm:pt modelId="{6859668E-55E7-4862-BF6D-C2B3EA840265}">
      <dgm:prSet/>
      <dgm:spPr/>
      <dgm:t>
        <a:bodyPr/>
        <a:lstStyle/>
        <a:p>
          <a:r>
            <a:rPr lang="en-US" b="1" u="sng" dirty="0"/>
            <a:t>My Bucket List</a:t>
          </a:r>
        </a:p>
        <a:p>
          <a:r>
            <a:rPr lang="en-US" dirty="0"/>
            <a:t>- Wish list within the next few years</a:t>
          </a:r>
        </a:p>
        <a:p>
          <a:r>
            <a:rPr lang="en-US" dirty="0"/>
            <a:t>- Wish list within the next 5 years</a:t>
          </a:r>
        </a:p>
        <a:p>
          <a:r>
            <a:rPr lang="en-US" dirty="0"/>
            <a:t>- Extended bucket list to go to before bucket is kicked</a:t>
          </a:r>
        </a:p>
      </dgm:t>
    </dgm:pt>
    <dgm:pt modelId="{E78933A0-A4AE-4467-BA18-9B1B9AC8C210}" type="parTrans" cxnId="{BA1B837B-F373-4507-B921-23BFB298E4E1}">
      <dgm:prSet/>
      <dgm:spPr/>
      <dgm:t>
        <a:bodyPr/>
        <a:lstStyle/>
        <a:p>
          <a:endParaRPr lang="en-US"/>
        </a:p>
      </dgm:t>
    </dgm:pt>
    <dgm:pt modelId="{F34A109B-07B6-44CE-8209-E51A4CFF89FA}" type="sibTrans" cxnId="{BA1B837B-F373-4507-B921-23BFB298E4E1}">
      <dgm:prSet/>
      <dgm:spPr/>
      <dgm:t>
        <a:bodyPr/>
        <a:lstStyle/>
        <a:p>
          <a:endParaRPr lang="en-US"/>
        </a:p>
      </dgm:t>
    </dgm:pt>
    <dgm:pt modelId="{DDC86869-776A-4D72-8048-84CE4F49DD9D}">
      <dgm:prSet/>
      <dgm:spPr/>
      <dgm:t>
        <a:bodyPr/>
        <a:lstStyle/>
        <a:p>
          <a:r>
            <a:rPr lang="en-US" b="1" u="sng" dirty="0"/>
            <a:t>Places Gone</a:t>
          </a:r>
        </a:p>
        <a:p>
          <a:r>
            <a:rPr lang="en-US" b="0" u="none" dirty="0"/>
            <a:t>- Pictures of destination  with memorable </a:t>
          </a:r>
        </a:p>
        <a:p>
          <a:r>
            <a:rPr lang="en-US" b="0" u="none" dirty="0"/>
            <a:t>notes of destination</a:t>
          </a:r>
        </a:p>
        <a:p>
          <a:r>
            <a:rPr lang="en-US" b="0" u="none" dirty="0"/>
            <a:t>- Links to other destinations </a:t>
          </a:r>
        </a:p>
        <a:p>
          <a:r>
            <a:rPr lang="en-US" b="0" u="none" dirty="0"/>
            <a:t>- Has a 5-star rating (stretch feature)</a:t>
          </a:r>
          <a:endParaRPr lang="en-US" dirty="0"/>
        </a:p>
      </dgm:t>
    </dgm:pt>
    <dgm:pt modelId="{8B0794EA-4276-4A3E-908C-B105B4EA3E3C}" type="parTrans" cxnId="{B54CFE6E-0D77-424E-BE03-77DB8282FC18}">
      <dgm:prSet/>
      <dgm:spPr/>
      <dgm:t>
        <a:bodyPr/>
        <a:lstStyle/>
        <a:p>
          <a:endParaRPr lang="en-US"/>
        </a:p>
      </dgm:t>
    </dgm:pt>
    <dgm:pt modelId="{253F373A-E1EB-4096-9F3D-3EB3DFCEA819}" type="sibTrans" cxnId="{B54CFE6E-0D77-424E-BE03-77DB8282FC18}">
      <dgm:prSet/>
      <dgm:spPr/>
      <dgm:t>
        <a:bodyPr/>
        <a:lstStyle/>
        <a:p>
          <a:endParaRPr lang="en-US"/>
        </a:p>
      </dgm:t>
    </dgm:pt>
    <dgm:pt modelId="{57D8778C-2941-434B-B88B-F25A64B4930B}" type="pres">
      <dgm:prSet presAssocID="{38192994-337A-477D-BD86-23B694D2D44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D838FAA-0760-4978-8FDA-01CFA80FD62A}" type="pres">
      <dgm:prSet presAssocID="{38192994-337A-477D-BD86-23B694D2D446}" presName="hierFlow" presStyleCnt="0"/>
      <dgm:spPr/>
    </dgm:pt>
    <dgm:pt modelId="{3C79A201-53F3-4F57-A229-A5CCB8138F42}" type="pres">
      <dgm:prSet presAssocID="{38192994-337A-477D-BD86-23B694D2D446}" presName="firstBuf" presStyleCnt="0"/>
      <dgm:spPr/>
    </dgm:pt>
    <dgm:pt modelId="{C1128D71-E9CD-4AE2-90AC-B0EB61C5D8EB}" type="pres">
      <dgm:prSet presAssocID="{38192994-337A-477D-BD86-23B694D2D44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9243736-BDC6-4704-B32B-F010BCFFBEDB}" type="pres">
      <dgm:prSet presAssocID="{DBE38356-DF46-42EC-8A83-C60BDA7269E9}" presName="Name14" presStyleCnt="0"/>
      <dgm:spPr/>
    </dgm:pt>
    <dgm:pt modelId="{F2BDEA42-DBA1-494B-8205-CB6DED87EA16}" type="pres">
      <dgm:prSet presAssocID="{DBE38356-DF46-42EC-8A83-C60BDA7269E9}" presName="level1Shape" presStyleLbl="node0" presStyleIdx="0" presStyleCnt="1" custScaleX="111288" custScaleY="105295" custLinFactNeighborX="-2505" custLinFactNeighborY="-6263">
        <dgm:presLayoutVars>
          <dgm:chPref val="3"/>
        </dgm:presLayoutVars>
      </dgm:prSet>
      <dgm:spPr/>
    </dgm:pt>
    <dgm:pt modelId="{7F4EC0C6-2446-4FB9-80C7-0A8761B34B1E}" type="pres">
      <dgm:prSet presAssocID="{DBE38356-DF46-42EC-8A83-C60BDA7269E9}" presName="hierChild2" presStyleCnt="0"/>
      <dgm:spPr/>
    </dgm:pt>
    <dgm:pt modelId="{ED7E77A4-D0D4-463B-9929-FFD9EB76CD23}" type="pres">
      <dgm:prSet presAssocID="{3D119304-B958-435C-8DAA-D46FB81EEEB2}" presName="Name19" presStyleLbl="parChTrans1D2" presStyleIdx="0" presStyleCnt="2"/>
      <dgm:spPr/>
    </dgm:pt>
    <dgm:pt modelId="{793D9E5B-7F56-4FBC-B07E-00A44EA56495}" type="pres">
      <dgm:prSet presAssocID="{269D2377-69A7-430B-871C-94098A10E7EE}" presName="Name21" presStyleCnt="0"/>
      <dgm:spPr/>
    </dgm:pt>
    <dgm:pt modelId="{CDE234CC-81EE-4374-8E1C-E325D9E593CA}" type="pres">
      <dgm:prSet presAssocID="{269D2377-69A7-430B-871C-94098A10E7EE}" presName="level2Shape" presStyleLbl="node2" presStyleIdx="0" presStyleCnt="2" custLinFactX="100000" custLinFactNeighborX="129961" custLinFactNeighborY="-7083"/>
      <dgm:spPr/>
    </dgm:pt>
    <dgm:pt modelId="{FC5152A6-80BB-4C3C-A152-0A1C4AFA89E9}" type="pres">
      <dgm:prSet presAssocID="{269D2377-69A7-430B-871C-94098A10E7EE}" presName="hierChild3" presStyleCnt="0"/>
      <dgm:spPr/>
    </dgm:pt>
    <dgm:pt modelId="{F2761EC4-50EA-4ED5-BF9C-DA549EBCBACB}" type="pres">
      <dgm:prSet presAssocID="{6295255B-5C22-4036-A218-E7EE3B29FDE0}" presName="Name19" presStyleLbl="parChTrans1D2" presStyleIdx="1" presStyleCnt="2"/>
      <dgm:spPr/>
    </dgm:pt>
    <dgm:pt modelId="{2498487F-EA98-4536-93F1-029332830B9E}" type="pres">
      <dgm:prSet presAssocID="{878BB019-775F-4B10-BDB4-17E77A84539B}" presName="Name21" presStyleCnt="0"/>
      <dgm:spPr/>
    </dgm:pt>
    <dgm:pt modelId="{3AEEC4A5-206D-439A-B44F-F1771A03D1E4}" type="pres">
      <dgm:prSet presAssocID="{878BB019-775F-4B10-BDB4-17E77A84539B}" presName="level2Shape" presStyleLbl="node2" presStyleIdx="1" presStyleCnt="2" custLinFactNeighborX="-90899" custLinFactNeighborY="-9243"/>
      <dgm:spPr/>
    </dgm:pt>
    <dgm:pt modelId="{35E80C15-DAD6-4F43-A13B-AC46D77E870A}" type="pres">
      <dgm:prSet presAssocID="{878BB019-775F-4B10-BDB4-17E77A84539B}" presName="hierChild3" presStyleCnt="0"/>
      <dgm:spPr/>
    </dgm:pt>
    <dgm:pt modelId="{BD5D61B2-D777-489E-A691-5C4ACDB00604}" type="pres">
      <dgm:prSet presAssocID="{417A53DA-179E-4BBE-A465-F43D2FDA9221}" presName="Name19" presStyleLbl="parChTrans1D3" presStyleIdx="0" presStyleCnt="3"/>
      <dgm:spPr/>
    </dgm:pt>
    <dgm:pt modelId="{5880C5CC-18D8-4D1E-918D-F212CB5F0D8F}" type="pres">
      <dgm:prSet presAssocID="{1E5A5959-F7C3-4C22-A2FF-57E678AF5AB7}" presName="Name21" presStyleCnt="0"/>
      <dgm:spPr/>
    </dgm:pt>
    <dgm:pt modelId="{5A0EACBC-0E5B-48D0-90B7-83597FED1FFE}" type="pres">
      <dgm:prSet presAssocID="{1E5A5959-F7C3-4C22-A2FF-57E678AF5AB7}" presName="level2Shape" presStyleLbl="node3" presStyleIdx="0" presStyleCnt="3" custLinFactNeighborX="-21375" custLinFactNeighborY="-3090"/>
      <dgm:spPr/>
    </dgm:pt>
    <dgm:pt modelId="{209B0D0C-39AE-4985-85D3-767A107BB9F3}" type="pres">
      <dgm:prSet presAssocID="{1E5A5959-F7C3-4C22-A2FF-57E678AF5AB7}" presName="hierChild3" presStyleCnt="0"/>
      <dgm:spPr/>
    </dgm:pt>
    <dgm:pt modelId="{223367C6-ABCF-4120-962D-733FC734B9CB}" type="pres">
      <dgm:prSet presAssocID="{E78933A0-A4AE-4467-BA18-9B1B9AC8C210}" presName="Name19" presStyleLbl="parChTrans1D3" presStyleIdx="1" presStyleCnt="3"/>
      <dgm:spPr/>
    </dgm:pt>
    <dgm:pt modelId="{09E3634A-A60B-4975-9538-E417711ABA92}" type="pres">
      <dgm:prSet presAssocID="{6859668E-55E7-4862-BF6D-C2B3EA840265}" presName="Name21" presStyleCnt="0"/>
      <dgm:spPr/>
    </dgm:pt>
    <dgm:pt modelId="{2144CC4D-B57C-48E0-AF9C-B1E6E4724031}" type="pres">
      <dgm:prSet presAssocID="{6859668E-55E7-4862-BF6D-C2B3EA840265}" presName="level2Shape" presStyleLbl="node3" presStyleIdx="1" presStyleCnt="3" custLinFactNeighborX="-37143" custLinFactNeighborY="-1785"/>
      <dgm:spPr/>
    </dgm:pt>
    <dgm:pt modelId="{ED2BAB12-1A60-4B0E-A0C0-A40C4CB35568}" type="pres">
      <dgm:prSet presAssocID="{6859668E-55E7-4862-BF6D-C2B3EA840265}" presName="hierChild3" presStyleCnt="0"/>
      <dgm:spPr/>
    </dgm:pt>
    <dgm:pt modelId="{2DC83030-C81B-44CE-AD45-E8C9108A9269}" type="pres">
      <dgm:prSet presAssocID="{8B0794EA-4276-4A3E-908C-B105B4EA3E3C}" presName="Name19" presStyleLbl="parChTrans1D3" presStyleIdx="2" presStyleCnt="3"/>
      <dgm:spPr/>
    </dgm:pt>
    <dgm:pt modelId="{676CA587-510B-447A-AF94-D47149196B9A}" type="pres">
      <dgm:prSet presAssocID="{DDC86869-776A-4D72-8048-84CE4F49DD9D}" presName="Name21" presStyleCnt="0"/>
      <dgm:spPr/>
    </dgm:pt>
    <dgm:pt modelId="{3834E6FC-03B2-4028-A726-E10AA3ACE6E5}" type="pres">
      <dgm:prSet presAssocID="{DDC86869-776A-4D72-8048-84CE4F49DD9D}" presName="level2Shape" presStyleLbl="node3" presStyleIdx="2" presStyleCnt="3" custLinFactNeighborX="-45216" custLinFactNeighborY="-3759"/>
      <dgm:spPr/>
    </dgm:pt>
    <dgm:pt modelId="{B4B85D18-DA9D-48E5-A34F-DF4EB9D60D9E}" type="pres">
      <dgm:prSet presAssocID="{DDC86869-776A-4D72-8048-84CE4F49DD9D}" presName="hierChild3" presStyleCnt="0"/>
      <dgm:spPr/>
    </dgm:pt>
    <dgm:pt modelId="{1C562381-C616-4E09-825C-02DAB89FF595}" type="pres">
      <dgm:prSet presAssocID="{38192994-337A-477D-BD86-23B694D2D446}" presName="bgShapesFlow" presStyleCnt="0"/>
      <dgm:spPr/>
    </dgm:pt>
    <dgm:pt modelId="{6A20658B-2489-4BB2-B326-E688853DBBE5}" type="pres">
      <dgm:prSet presAssocID="{28DAE870-CBAD-499C-82B4-AB8170C3A340}" presName="rectComp" presStyleCnt="0"/>
      <dgm:spPr/>
    </dgm:pt>
    <dgm:pt modelId="{ADC5CE6C-3540-4B38-8507-693EAF7E5A18}" type="pres">
      <dgm:prSet presAssocID="{28DAE870-CBAD-499C-82B4-AB8170C3A340}" presName="bgRect" presStyleLbl="bgShp" presStyleIdx="0" presStyleCnt="3"/>
      <dgm:spPr/>
    </dgm:pt>
    <dgm:pt modelId="{71FBE8EB-91AC-40B1-9BE4-DC4A1567AC5A}" type="pres">
      <dgm:prSet presAssocID="{28DAE870-CBAD-499C-82B4-AB8170C3A340}" presName="bgRectTx" presStyleLbl="bgShp" presStyleIdx="0" presStyleCnt="3">
        <dgm:presLayoutVars>
          <dgm:bulletEnabled val="1"/>
        </dgm:presLayoutVars>
      </dgm:prSet>
      <dgm:spPr/>
    </dgm:pt>
    <dgm:pt modelId="{B4F2C72E-FFCA-4A68-835A-8700C561AD7E}" type="pres">
      <dgm:prSet presAssocID="{28DAE870-CBAD-499C-82B4-AB8170C3A340}" presName="spComp" presStyleCnt="0"/>
      <dgm:spPr/>
    </dgm:pt>
    <dgm:pt modelId="{B0DC6710-1C59-47C7-805F-CEE3FD0764BE}" type="pres">
      <dgm:prSet presAssocID="{28DAE870-CBAD-499C-82B4-AB8170C3A340}" presName="vSp" presStyleCnt="0"/>
      <dgm:spPr/>
    </dgm:pt>
    <dgm:pt modelId="{BC0D8083-9A48-451D-9D9C-E8842B6EF1D0}" type="pres">
      <dgm:prSet presAssocID="{5842BF45-B1A0-4180-8F47-160506B2860F}" presName="rectComp" presStyleCnt="0"/>
      <dgm:spPr/>
    </dgm:pt>
    <dgm:pt modelId="{B0E3DA75-74AB-4C9D-A921-837C197823E4}" type="pres">
      <dgm:prSet presAssocID="{5842BF45-B1A0-4180-8F47-160506B2860F}" presName="bgRect" presStyleLbl="bgShp" presStyleIdx="1" presStyleCnt="3"/>
      <dgm:spPr/>
    </dgm:pt>
    <dgm:pt modelId="{EEBB7309-7161-499C-B73E-876D5937F9AB}" type="pres">
      <dgm:prSet presAssocID="{5842BF45-B1A0-4180-8F47-160506B2860F}" presName="bgRectTx" presStyleLbl="bgShp" presStyleIdx="1" presStyleCnt="3">
        <dgm:presLayoutVars>
          <dgm:bulletEnabled val="1"/>
        </dgm:presLayoutVars>
      </dgm:prSet>
      <dgm:spPr/>
    </dgm:pt>
    <dgm:pt modelId="{1D3A1393-77C7-44A8-8E22-18FE3483C607}" type="pres">
      <dgm:prSet presAssocID="{5842BF45-B1A0-4180-8F47-160506B2860F}" presName="spComp" presStyleCnt="0"/>
      <dgm:spPr/>
    </dgm:pt>
    <dgm:pt modelId="{4272CF25-48D5-4489-ACD6-1186AB2852A0}" type="pres">
      <dgm:prSet presAssocID="{5842BF45-B1A0-4180-8F47-160506B2860F}" presName="vSp" presStyleCnt="0"/>
      <dgm:spPr/>
    </dgm:pt>
    <dgm:pt modelId="{C556BA1B-7A1B-4723-800B-B8E08E4EFF01}" type="pres">
      <dgm:prSet presAssocID="{9EC4E80D-2485-4F27-9564-06D015D08864}" presName="rectComp" presStyleCnt="0"/>
      <dgm:spPr/>
    </dgm:pt>
    <dgm:pt modelId="{225CAB0E-5ABD-4280-BBA5-F553238BE850}" type="pres">
      <dgm:prSet presAssocID="{9EC4E80D-2485-4F27-9564-06D015D08864}" presName="bgRect" presStyleLbl="bgShp" presStyleIdx="2" presStyleCnt="3" custLinFactNeighborY="2087"/>
      <dgm:spPr/>
    </dgm:pt>
    <dgm:pt modelId="{F832119D-3F7F-4762-B39F-7928CBE54DA6}" type="pres">
      <dgm:prSet presAssocID="{9EC4E80D-2485-4F27-9564-06D015D08864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D2D48602-2881-4A43-A8B9-E01802AC2FB6}" type="presOf" srcId="{28DAE870-CBAD-499C-82B4-AB8170C3A340}" destId="{71FBE8EB-91AC-40B1-9BE4-DC4A1567AC5A}" srcOrd="1" destOrd="0" presId="urn:microsoft.com/office/officeart/2005/8/layout/hierarchy6"/>
    <dgm:cxn modelId="{7C3D1204-B9AA-415F-8DE3-C59618885D7F}" type="presOf" srcId="{DDC86869-776A-4D72-8048-84CE4F49DD9D}" destId="{3834E6FC-03B2-4028-A726-E10AA3ACE6E5}" srcOrd="0" destOrd="0" presId="urn:microsoft.com/office/officeart/2005/8/layout/hierarchy6"/>
    <dgm:cxn modelId="{160F080A-BE59-47ED-8AFC-58515704B2EE}" srcId="{DBE38356-DF46-42EC-8A83-C60BDA7269E9}" destId="{878BB019-775F-4B10-BDB4-17E77A84539B}" srcOrd="1" destOrd="0" parTransId="{6295255B-5C22-4036-A218-E7EE3B29FDE0}" sibTransId="{223E1E64-3055-4822-8148-1E0814840986}"/>
    <dgm:cxn modelId="{35B4CB0A-7C58-4610-ABE0-4DABCAD884B7}" type="presOf" srcId="{38192994-337A-477D-BD86-23B694D2D446}" destId="{57D8778C-2941-434B-B88B-F25A64B4930B}" srcOrd="0" destOrd="0" presId="urn:microsoft.com/office/officeart/2005/8/layout/hierarchy6"/>
    <dgm:cxn modelId="{3FFF381D-55C8-465B-BEA0-17C5825F1C9B}" type="presOf" srcId="{8B0794EA-4276-4A3E-908C-B105B4EA3E3C}" destId="{2DC83030-C81B-44CE-AD45-E8C9108A9269}" srcOrd="0" destOrd="0" presId="urn:microsoft.com/office/officeart/2005/8/layout/hierarchy6"/>
    <dgm:cxn modelId="{B4746A1E-CA15-442A-8AE5-320B4A2FD3FA}" type="presOf" srcId="{3D119304-B958-435C-8DAA-D46FB81EEEB2}" destId="{ED7E77A4-D0D4-463B-9929-FFD9EB76CD23}" srcOrd="0" destOrd="0" presId="urn:microsoft.com/office/officeart/2005/8/layout/hierarchy6"/>
    <dgm:cxn modelId="{13ECC829-6C4F-422C-A3E5-1BD6BA511C50}" type="presOf" srcId="{9EC4E80D-2485-4F27-9564-06D015D08864}" destId="{F832119D-3F7F-4762-B39F-7928CBE54DA6}" srcOrd="1" destOrd="0" presId="urn:microsoft.com/office/officeart/2005/8/layout/hierarchy6"/>
    <dgm:cxn modelId="{7BFFF33A-03B9-4696-A776-B076A8A461A5}" srcId="{38192994-337A-477D-BD86-23B694D2D446}" destId="{28DAE870-CBAD-499C-82B4-AB8170C3A340}" srcOrd="1" destOrd="0" parTransId="{D0466FB1-8536-4351-A4BE-95DBE8B12B81}" sibTransId="{61C5BB63-7AF8-4016-8CE5-326D149B0BCB}"/>
    <dgm:cxn modelId="{6F63B23C-B8F5-4522-8729-9299A8808DD0}" type="presOf" srcId="{269D2377-69A7-430B-871C-94098A10E7EE}" destId="{CDE234CC-81EE-4374-8E1C-E325D9E593CA}" srcOrd="0" destOrd="0" presId="urn:microsoft.com/office/officeart/2005/8/layout/hierarchy6"/>
    <dgm:cxn modelId="{264F5C68-DB84-4DD7-8217-CD33D84CFCD7}" srcId="{38192994-337A-477D-BD86-23B694D2D446}" destId="{5842BF45-B1A0-4180-8F47-160506B2860F}" srcOrd="2" destOrd="0" parTransId="{66FCC39F-CBA3-4DC7-85F7-00C51B7E1AFB}" sibTransId="{86642C61-A0F0-4C2F-8917-15A50E3335D2}"/>
    <dgm:cxn modelId="{5062F46C-374E-4282-9479-B703732D5678}" type="presOf" srcId="{6295255B-5C22-4036-A218-E7EE3B29FDE0}" destId="{F2761EC4-50EA-4ED5-BF9C-DA549EBCBACB}" srcOrd="0" destOrd="0" presId="urn:microsoft.com/office/officeart/2005/8/layout/hierarchy6"/>
    <dgm:cxn modelId="{B54CFE6E-0D77-424E-BE03-77DB8282FC18}" srcId="{878BB019-775F-4B10-BDB4-17E77A84539B}" destId="{DDC86869-776A-4D72-8048-84CE4F49DD9D}" srcOrd="2" destOrd="0" parTransId="{8B0794EA-4276-4A3E-908C-B105B4EA3E3C}" sibTransId="{253F373A-E1EB-4096-9F3D-3EB3DFCEA819}"/>
    <dgm:cxn modelId="{BA1B837B-F373-4507-B921-23BFB298E4E1}" srcId="{878BB019-775F-4B10-BDB4-17E77A84539B}" destId="{6859668E-55E7-4862-BF6D-C2B3EA840265}" srcOrd="1" destOrd="0" parTransId="{E78933A0-A4AE-4467-BA18-9B1B9AC8C210}" sibTransId="{F34A109B-07B6-44CE-8209-E51A4CFF89FA}"/>
    <dgm:cxn modelId="{7EF58E85-7C5E-4363-AE38-59A914125C41}" type="presOf" srcId="{6859668E-55E7-4862-BF6D-C2B3EA840265}" destId="{2144CC4D-B57C-48E0-AF9C-B1E6E4724031}" srcOrd="0" destOrd="0" presId="urn:microsoft.com/office/officeart/2005/8/layout/hierarchy6"/>
    <dgm:cxn modelId="{22D2338F-BE7C-48E5-B99D-78C1461795F5}" srcId="{878BB019-775F-4B10-BDB4-17E77A84539B}" destId="{1E5A5959-F7C3-4C22-A2FF-57E678AF5AB7}" srcOrd="0" destOrd="0" parTransId="{417A53DA-179E-4BBE-A465-F43D2FDA9221}" sibTransId="{1EA71EB5-1F4B-45CC-95C1-351AAD63F473}"/>
    <dgm:cxn modelId="{3DE8F0A1-5B03-4AF3-AFA7-051ACA5123A7}" type="presOf" srcId="{28DAE870-CBAD-499C-82B4-AB8170C3A340}" destId="{ADC5CE6C-3540-4B38-8507-693EAF7E5A18}" srcOrd="0" destOrd="0" presId="urn:microsoft.com/office/officeart/2005/8/layout/hierarchy6"/>
    <dgm:cxn modelId="{BE21F7A5-322F-4F41-A91C-8730B4554C21}" type="presOf" srcId="{5842BF45-B1A0-4180-8F47-160506B2860F}" destId="{EEBB7309-7161-499C-B73E-876D5937F9AB}" srcOrd="1" destOrd="0" presId="urn:microsoft.com/office/officeart/2005/8/layout/hierarchy6"/>
    <dgm:cxn modelId="{88269AAF-27B7-4247-89A7-A291D123CBAA}" type="presOf" srcId="{E78933A0-A4AE-4467-BA18-9B1B9AC8C210}" destId="{223367C6-ABCF-4120-962D-733FC734B9CB}" srcOrd="0" destOrd="0" presId="urn:microsoft.com/office/officeart/2005/8/layout/hierarchy6"/>
    <dgm:cxn modelId="{AE4715BB-5184-4F83-8878-889F6DFAED7B}" type="presOf" srcId="{DBE38356-DF46-42EC-8A83-C60BDA7269E9}" destId="{F2BDEA42-DBA1-494B-8205-CB6DED87EA16}" srcOrd="0" destOrd="0" presId="urn:microsoft.com/office/officeart/2005/8/layout/hierarchy6"/>
    <dgm:cxn modelId="{EDC010BC-CD5F-4942-A6FF-C38889A014CD}" type="presOf" srcId="{5842BF45-B1A0-4180-8F47-160506B2860F}" destId="{B0E3DA75-74AB-4C9D-A921-837C197823E4}" srcOrd="0" destOrd="0" presId="urn:microsoft.com/office/officeart/2005/8/layout/hierarchy6"/>
    <dgm:cxn modelId="{D668ADD0-3C36-4EAD-9AE5-EB40CB348ABD}" type="presOf" srcId="{1E5A5959-F7C3-4C22-A2FF-57E678AF5AB7}" destId="{5A0EACBC-0E5B-48D0-90B7-83597FED1FFE}" srcOrd="0" destOrd="0" presId="urn:microsoft.com/office/officeart/2005/8/layout/hierarchy6"/>
    <dgm:cxn modelId="{2A3826D6-45AD-4D36-ABFD-6696B121A0F9}" srcId="{38192994-337A-477D-BD86-23B694D2D446}" destId="{9EC4E80D-2485-4F27-9564-06D015D08864}" srcOrd="3" destOrd="0" parTransId="{ED88364B-4E08-4CC5-B099-CE067A7B5924}" sibTransId="{7E83244A-7C52-40BA-832A-094A3B4BECE0}"/>
    <dgm:cxn modelId="{67AB67D7-B70B-4015-A1E5-AEE2A8AF61C3}" srcId="{38192994-337A-477D-BD86-23B694D2D446}" destId="{DBE38356-DF46-42EC-8A83-C60BDA7269E9}" srcOrd="0" destOrd="0" parTransId="{C889958C-E2DE-45BB-9CBE-332167CE9711}" sibTransId="{2A8B18C3-FD37-42F4-90F5-A2F5219EF9D2}"/>
    <dgm:cxn modelId="{644E41E7-488A-45FF-9527-A49A28B14C7B}" type="presOf" srcId="{9EC4E80D-2485-4F27-9564-06D015D08864}" destId="{225CAB0E-5ABD-4280-BBA5-F553238BE850}" srcOrd="0" destOrd="0" presId="urn:microsoft.com/office/officeart/2005/8/layout/hierarchy6"/>
    <dgm:cxn modelId="{1BD2DFEA-2B92-4A24-8DFB-594196A4EA53}" srcId="{DBE38356-DF46-42EC-8A83-C60BDA7269E9}" destId="{269D2377-69A7-430B-871C-94098A10E7EE}" srcOrd="0" destOrd="0" parTransId="{3D119304-B958-435C-8DAA-D46FB81EEEB2}" sibTransId="{A9CDB713-59B9-445F-9F1E-25DA7789B149}"/>
    <dgm:cxn modelId="{A19A8FF0-7D32-4824-9311-AA8DDB7E3672}" type="presOf" srcId="{878BB019-775F-4B10-BDB4-17E77A84539B}" destId="{3AEEC4A5-206D-439A-B44F-F1771A03D1E4}" srcOrd="0" destOrd="0" presId="urn:microsoft.com/office/officeart/2005/8/layout/hierarchy6"/>
    <dgm:cxn modelId="{FDCE35F9-4B66-4A46-824C-D988F723C2A3}" type="presOf" srcId="{417A53DA-179E-4BBE-A465-F43D2FDA9221}" destId="{BD5D61B2-D777-489E-A691-5C4ACDB00604}" srcOrd="0" destOrd="0" presId="urn:microsoft.com/office/officeart/2005/8/layout/hierarchy6"/>
    <dgm:cxn modelId="{BEA65354-586D-4265-AE99-0F79DCB28DC7}" type="presParOf" srcId="{57D8778C-2941-434B-B88B-F25A64B4930B}" destId="{9D838FAA-0760-4978-8FDA-01CFA80FD62A}" srcOrd="0" destOrd="0" presId="urn:microsoft.com/office/officeart/2005/8/layout/hierarchy6"/>
    <dgm:cxn modelId="{3C8FBCEB-2B8E-4AC8-B9ED-3C110AF97C52}" type="presParOf" srcId="{9D838FAA-0760-4978-8FDA-01CFA80FD62A}" destId="{3C79A201-53F3-4F57-A229-A5CCB8138F42}" srcOrd="0" destOrd="0" presId="urn:microsoft.com/office/officeart/2005/8/layout/hierarchy6"/>
    <dgm:cxn modelId="{ACFB4B2E-A663-4679-A231-590C9CC7426C}" type="presParOf" srcId="{9D838FAA-0760-4978-8FDA-01CFA80FD62A}" destId="{C1128D71-E9CD-4AE2-90AC-B0EB61C5D8EB}" srcOrd="1" destOrd="0" presId="urn:microsoft.com/office/officeart/2005/8/layout/hierarchy6"/>
    <dgm:cxn modelId="{0CC2FBB6-7D13-4AC5-A94B-2D1D758C2E5C}" type="presParOf" srcId="{C1128D71-E9CD-4AE2-90AC-B0EB61C5D8EB}" destId="{D9243736-BDC6-4704-B32B-F010BCFFBEDB}" srcOrd="0" destOrd="0" presId="urn:microsoft.com/office/officeart/2005/8/layout/hierarchy6"/>
    <dgm:cxn modelId="{6BD9AD44-E996-47F9-8A4D-7A679C47896D}" type="presParOf" srcId="{D9243736-BDC6-4704-B32B-F010BCFFBEDB}" destId="{F2BDEA42-DBA1-494B-8205-CB6DED87EA16}" srcOrd="0" destOrd="0" presId="urn:microsoft.com/office/officeart/2005/8/layout/hierarchy6"/>
    <dgm:cxn modelId="{2C175140-53B6-4C65-8DCA-903488CABC42}" type="presParOf" srcId="{D9243736-BDC6-4704-B32B-F010BCFFBEDB}" destId="{7F4EC0C6-2446-4FB9-80C7-0A8761B34B1E}" srcOrd="1" destOrd="0" presId="urn:microsoft.com/office/officeart/2005/8/layout/hierarchy6"/>
    <dgm:cxn modelId="{10F12D8C-3A5C-4DC0-B71F-057F387707AA}" type="presParOf" srcId="{7F4EC0C6-2446-4FB9-80C7-0A8761B34B1E}" destId="{ED7E77A4-D0D4-463B-9929-FFD9EB76CD23}" srcOrd="0" destOrd="0" presId="urn:microsoft.com/office/officeart/2005/8/layout/hierarchy6"/>
    <dgm:cxn modelId="{481A3494-CEE0-4AC4-936E-B7099D2078D4}" type="presParOf" srcId="{7F4EC0C6-2446-4FB9-80C7-0A8761B34B1E}" destId="{793D9E5B-7F56-4FBC-B07E-00A44EA56495}" srcOrd="1" destOrd="0" presId="urn:microsoft.com/office/officeart/2005/8/layout/hierarchy6"/>
    <dgm:cxn modelId="{8922BD76-5A5C-411B-8674-0BEA8BF4A38F}" type="presParOf" srcId="{793D9E5B-7F56-4FBC-B07E-00A44EA56495}" destId="{CDE234CC-81EE-4374-8E1C-E325D9E593CA}" srcOrd="0" destOrd="0" presId="urn:microsoft.com/office/officeart/2005/8/layout/hierarchy6"/>
    <dgm:cxn modelId="{5DB60310-F8E2-4C17-BCA5-1D7077D10513}" type="presParOf" srcId="{793D9E5B-7F56-4FBC-B07E-00A44EA56495}" destId="{FC5152A6-80BB-4C3C-A152-0A1C4AFA89E9}" srcOrd="1" destOrd="0" presId="urn:microsoft.com/office/officeart/2005/8/layout/hierarchy6"/>
    <dgm:cxn modelId="{C2CA86FB-C2D0-490C-AAA4-6116E1311915}" type="presParOf" srcId="{7F4EC0C6-2446-4FB9-80C7-0A8761B34B1E}" destId="{F2761EC4-50EA-4ED5-BF9C-DA549EBCBACB}" srcOrd="2" destOrd="0" presId="urn:microsoft.com/office/officeart/2005/8/layout/hierarchy6"/>
    <dgm:cxn modelId="{113EC2AE-F9A1-4572-9F0F-C9C3AF9A2F0D}" type="presParOf" srcId="{7F4EC0C6-2446-4FB9-80C7-0A8761B34B1E}" destId="{2498487F-EA98-4536-93F1-029332830B9E}" srcOrd="3" destOrd="0" presId="urn:microsoft.com/office/officeart/2005/8/layout/hierarchy6"/>
    <dgm:cxn modelId="{BB83F7F4-A4A1-4EBA-A057-5830711C8B59}" type="presParOf" srcId="{2498487F-EA98-4536-93F1-029332830B9E}" destId="{3AEEC4A5-206D-439A-B44F-F1771A03D1E4}" srcOrd="0" destOrd="0" presId="urn:microsoft.com/office/officeart/2005/8/layout/hierarchy6"/>
    <dgm:cxn modelId="{E29DD23F-41F7-4199-AC03-08ED80AD9759}" type="presParOf" srcId="{2498487F-EA98-4536-93F1-029332830B9E}" destId="{35E80C15-DAD6-4F43-A13B-AC46D77E870A}" srcOrd="1" destOrd="0" presId="urn:microsoft.com/office/officeart/2005/8/layout/hierarchy6"/>
    <dgm:cxn modelId="{B809217A-B6B4-4864-9BC7-D77AF78E130E}" type="presParOf" srcId="{35E80C15-DAD6-4F43-A13B-AC46D77E870A}" destId="{BD5D61B2-D777-489E-A691-5C4ACDB00604}" srcOrd="0" destOrd="0" presId="urn:microsoft.com/office/officeart/2005/8/layout/hierarchy6"/>
    <dgm:cxn modelId="{03074938-6C3E-4450-9BA0-7693860D6703}" type="presParOf" srcId="{35E80C15-DAD6-4F43-A13B-AC46D77E870A}" destId="{5880C5CC-18D8-4D1E-918D-F212CB5F0D8F}" srcOrd="1" destOrd="0" presId="urn:microsoft.com/office/officeart/2005/8/layout/hierarchy6"/>
    <dgm:cxn modelId="{571B4E26-FE3C-428F-ADD8-B5711172176D}" type="presParOf" srcId="{5880C5CC-18D8-4D1E-918D-F212CB5F0D8F}" destId="{5A0EACBC-0E5B-48D0-90B7-83597FED1FFE}" srcOrd="0" destOrd="0" presId="urn:microsoft.com/office/officeart/2005/8/layout/hierarchy6"/>
    <dgm:cxn modelId="{22CAF338-1643-4104-BD0A-3838B640DF1D}" type="presParOf" srcId="{5880C5CC-18D8-4D1E-918D-F212CB5F0D8F}" destId="{209B0D0C-39AE-4985-85D3-767A107BB9F3}" srcOrd="1" destOrd="0" presId="urn:microsoft.com/office/officeart/2005/8/layout/hierarchy6"/>
    <dgm:cxn modelId="{0711B682-0A22-4454-B55B-A4EF7006C82E}" type="presParOf" srcId="{35E80C15-DAD6-4F43-A13B-AC46D77E870A}" destId="{223367C6-ABCF-4120-962D-733FC734B9CB}" srcOrd="2" destOrd="0" presId="urn:microsoft.com/office/officeart/2005/8/layout/hierarchy6"/>
    <dgm:cxn modelId="{CB945610-4220-4A39-B5FC-CAE8693AF178}" type="presParOf" srcId="{35E80C15-DAD6-4F43-A13B-AC46D77E870A}" destId="{09E3634A-A60B-4975-9538-E417711ABA92}" srcOrd="3" destOrd="0" presId="urn:microsoft.com/office/officeart/2005/8/layout/hierarchy6"/>
    <dgm:cxn modelId="{3E92B8AE-A5E3-435D-AC1B-DFBF5EFEBFF1}" type="presParOf" srcId="{09E3634A-A60B-4975-9538-E417711ABA92}" destId="{2144CC4D-B57C-48E0-AF9C-B1E6E4724031}" srcOrd="0" destOrd="0" presId="urn:microsoft.com/office/officeart/2005/8/layout/hierarchy6"/>
    <dgm:cxn modelId="{011CB427-D864-4292-96F2-04CD7ABF36A5}" type="presParOf" srcId="{09E3634A-A60B-4975-9538-E417711ABA92}" destId="{ED2BAB12-1A60-4B0E-A0C0-A40C4CB35568}" srcOrd="1" destOrd="0" presId="urn:microsoft.com/office/officeart/2005/8/layout/hierarchy6"/>
    <dgm:cxn modelId="{36B1266D-5468-46CF-8DF2-DA3E31DBDADB}" type="presParOf" srcId="{35E80C15-DAD6-4F43-A13B-AC46D77E870A}" destId="{2DC83030-C81B-44CE-AD45-E8C9108A9269}" srcOrd="4" destOrd="0" presId="urn:microsoft.com/office/officeart/2005/8/layout/hierarchy6"/>
    <dgm:cxn modelId="{AD13A9F6-41E5-4923-B1F3-788C9C6E5C75}" type="presParOf" srcId="{35E80C15-DAD6-4F43-A13B-AC46D77E870A}" destId="{676CA587-510B-447A-AF94-D47149196B9A}" srcOrd="5" destOrd="0" presId="urn:microsoft.com/office/officeart/2005/8/layout/hierarchy6"/>
    <dgm:cxn modelId="{DFEEDC1E-16EF-4B56-9BEB-3BC7C4395586}" type="presParOf" srcId="{676CA587-510B-447A-AF94-D47149196B9A}" destId="{3834E6FC-03B2-4028-A726-E10AA3ACE6E5}" srcOrd="0" destOrd="0" presId="urn:microsoft.com/office/officeart/2005/8/layout/hierarchy6"/>
    <dgm:cxn modelId="{08C48FB6-1B54-4706-AEE8-2D298A72270F}" type="presParOf" srcId="{676CA587-510B-447A-AF94-D47149196B9A}" destId="{B4B85D18-DA9D-48E5-A34F-DF4EB9D60D9E}" srcOrd="1" destOrd="0" presId="urn:microsoft.com/office/officeart/2005/8/layout/hierarchy6"/>
    <dgm:cxn modelId="{9EE4A4B5-BB9E-4616-A31B-98399C0AF7DA}" type="presParOf" srcId="{57D8778C-2941-434B-B88B-F25A64B4930B}" destId="{1C562381-C616-4E09-825C-02DAB89FF595}" srcOrd="1" destOrd="0" presId="urn:microsoft.com/office/officeart/2005/8/layout/hierarchy6"/>
    <dgm:cxn modelId="{37F1702B-971D-474A-BDB9-431DBC491374}" type="presParOf" srcId="{1C562381-C616-4E09-825C-02DAB89FF595}" destId="{6A20658B-2489-4BB2-B326-E688853DBBE5}" srcOrd="0" destOrd="0" presId="urn:microsoft.com/office/officeart/2005/8/layout/hierarchy6"/>
    <dgm:cxn modelId="{FA4D5E04-7477-4E88-B7BF-D98E1B81C0BA}" type="presParOf" srcId="{6A20658B-2489-4BB2-B326-E688853DBBE5}" destId="{ADC5CE6C-3540-4B38-8507-693EAF7E5A18}" srcOrd="0" destOrd="0" presId="urn:microsoft.com/office/officeart/2005/8/layout/hierarchy6"/>
    <dgm:cxn modelId="{BB86CF7E-CCD6-4918-B45F-25CE33F97C8A}" type="presParOf" srcId="{6A20658B-2489-4BB2-B326-E688853DBBE5}" destId="{71FBE8EB-91AC-40B1-9BE4-DC4A1567AC5A}" srcOrd="1" destOrd="0" presId="urn:microsoft.com/office/officeart/2005/8/layout/hierarchy6"/>
    <dgm:cxn modelId="{7507EC9D-DB5B-4A91-B14A-72D99DFD7683}" type="presParOf" srcId="{1C562381-C616-4E09-825C-02DAB89FF595}" destId="{B4F2C72E-FFCA-4A68-835A-8700C561AD7E}" srcOrd="1" destOrd="0" presId="urn:microsoft.com/office/officeart/2005/8/layout/hierarchy6"/>
    <dgm:cxn modelId="{E2FCCC29-5D7C-4718-86E7-C4DC0EE13665}" type="presParOf" srcId="{B4F2C72E-FFCA-4A68-835A-8700C561AD7E}" destId="{B0DC6710-1C59-47C7-805F-CEE3FD0764BE}" srcOrd="0" destOrd="0" presId="urn:microsoft.com/office/officeart/2005/8/layout/hierarchy6"/>
    <dgm:cxn modelId="{DBD78189-DAE5-4768-BDD1-37DF75DB90D3}" type="presParOf" srcId="{1C562381-C616-4E09-825C-02DAB89FF595}" destId="{BC0D8083-9A48-451D-9D9C-E8842B6EF1D0}" srcOrd="2" destOrd="0" presId="urn:microsoft.com/office/officeart/2005/8/layout/hierarchy6"/>
    <dgm:cxn modelId="{A36F2A95-3111-4AAF-A46A-7C6D3C09C454}" type="presParOf" srcId="{BC0D8083-9A48-451D-9D9C-E8842B6EF1D0}" destId="{B0E3DA75-74AB-4C9D-A921-837C197823E4}" srcOrd="0" destOrd="0" presId="urn:microsoft.com/office/officeart/2005/8/layout/hierarchy6"/>
    <dgm:cxn modelId="{10C6FEEA-7B1B-48FD-8F92-3CB042422F0B}" type="presParOf" srcId="{BC0D8083-9A48-451D-9D9C-E8842B6EF1D0}" destId="{EEBB7309-7161-499C-B73E-876D5937F9AB}" srcOrd="1" destOrd="0" presId="urn:microsoft.com/office/officeart/2005/8/layout/hierarchy6"/>
    <dgm:cxn modelId="{A9F5159D-D275-4F68-A365-0D6B76D4A0A6}" type="presParOf" srcId="{1C562381-C616-4E09-825C-02DAB89FF595}" destId="{1D3A1393-77C7-44A8-8E22-18FE3483C607}" srcOrd="3" destOrd="0" presId="urn:microsoft.com/office/officeart/2005/8/layout/hierarchy6"/>
    <dgm:cxn modelId="{DAD73139-BC65-4FEE-B6EE-1533AF5885CD}" type="presParOf" srcId="{1D3A1393-77C7-44A8-8E22-18FE3483C607}" destId="{4272CF25-48D5-4489-ACD6-1186AB2852A0}" srcOrd="0" destOrd="0" presId="urn:microsoft.com/office/officeart/2005/8/layout/hierarchy6"/>
    <dgm:cxn modelId="{85448511-AEAC-4390-BCDF-E74BE18880F4}" type="presParOf" srcId="{1C562381-C616-4E09-825C-02DAB89FF595}" destId="{C556BA1B-7A1B-4723-800B-B8E08E4EFF01}" srcOrd="4" destOrd="0" presId="urn:microsoft.com/office/officeart/2005/8/layout/hierarchy6"/>
    <dgm:cxn modelId="{D20CE72E-BEA5-47D1-9F17-DAE883B98A16}" type="presParOf" srcId="{C556BA1B-7A1B-4723-800B-B8E08E4EFF01}" destId="{225CAB0E-5ABD-4280-BBA5-F553238BE850}" srcOrd="0" destOrd="0" presId="urn:microsoft.com/office/officeart/2005/8/layout/hierarchy6"/>
    <dgm:cxn modelId="{8658CD48-473A-40A1-B096-80752E890E24}" type="presParOf" srcId="{C556BA1B-7A1B-4723-800B-B8E08E4EFF01}" destId="{F832119D-3F7F-4762-B39F-7928CBE54DA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CAB0E-5ABD-4280-BBA5-F553238BE850}">
      <dsp:nvSpPr>
        <dsp:cNvPr id="0" name=""/>
        <dsp:cNvSpPr/>
      </dsp:nvSpPr>
      <dsp:spPr>
        <a:xfrm>
          <a:off x="0" y="3995911"/>
          <a:ext cx="10515600" cy="15876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Record of Trips</a:t>
          </a:r>
        </a:p>
      </dsp:txBody>
      <dsp:txXfrm>
        <a:off x="0" y="3995911"/>
        <a:ext cx="3154680" cy="1587609"/>
      </dsp:txXfrm>
    </dsp:sp>
    <dsp:sp modelId="{B0E3DA75-74AB-4C9D-A921-837C197823E4}">
      <dsp:nvSpPr>
        <dsp:cNvPr id="0" name=""/>
        <dsp:cNvSpPr/>
      </dsp:nvSpPr>
      <dsp:spPr>
        <a:xfrm>
          <a:off x="0" y="2110567"/>
          <a:ext cx="10515600" cy="15876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Add to list or book</a:t>
          </a:r>
        </a:p>
      </dsp:txBody>
      <dsp:txXfrm>
        <a:off x="0" y="2110567"/>
        <a:ext cx="3154680" cy="1587609"/>
      </dsp:txXfrm>
    </dsp:sp>
    <dsp:sp modelId="{ADC5CE6C-3540-4B38-8507-693EAF7E5A18}">
      <dsp:nvSpPr>
        <dsp:cNvPr id="0" name=""/>
        <dsp:cNvSpPr/>
      </dsp:nvSpPr>
      <dsp:spPr>
        <a:xfrm>
          <a:off x="0" y="258357"/>
          <a:ext cx="10515600" cy="15876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Home Page</a:t>
          </a:r>
        </a:p>
      </dsp:txBody>
      <dsp:txXfrm>
        <a:off x="0" y="258357"/>
        <a:ext cx="3154680" cy="1587609"/>
      </dsp:txXfrm>
    </dsp:sp>
    <dsp:sp modelId="{F2BDEA42-DBA1-494B-8205-CB6DED87EA16}">
      <dsp:nvSpPr>
        <dsp:cNvPr id="0" name=""/>
        <dsp:cNvSpPr/>
      </dsp:nvSpPr>
      <dsp:spPr>
        <a:xfrm>
          <a:off x="4286078" y="307798"/>
          <a:ext cx="2208523" cy="1393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u="sng" kern="1200" dirty="0"/>
            <a:t>Home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Nav Bar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Links to other pages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Drop down for  vacations within 0-5 years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Dropdown for vacations after retirement before kick the bucket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Dropdown for vacations already gone on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User Name and Log In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4326879" y="348599"/>
        <a:ext cx="2126921" cy="1311458"/>
      </dsp:txXfrm>
    </dsp:sp>
    <dsp:sp modelId="{ED7E77A4-D0D4-463B-9929-FFD9EB76CD23}">
      <dsp:nvSpPr>
        <dsp:cNvPr id="0" name=""/>
        <dsp:cNvSpPr/>
      </dsp:nvSpPr>
      <dsp:spPr>
        <a:xfrm>
          <a:off x="5390339" y="1700858"/>
          <a:ext cx="3323381" cy="5183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177"/>
              </a:lnTo>
              <a:lnTo>
                <a:pt x="3323381" y="259177"/>
              </a:lnTo>
              <a:lnTo>
                <a:pt x="3323381" y="5183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E234CC-81EE-4374-8E1C-E325D9E593CA}">
      <dsp:nvSpPr>
        <dsp:cNvPr id="0" name=""/>
        <dsp:cNvSpPr/>
      </dsp:nvSpPr>
      <dsp:spPr>
        <a:xfrm>
          <a:off x="7721465" y="2219213"/>
          <a:ext cx="1984511" cy="1323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u="sng" kern="1200" dirty="0"/>
            <a:t>Travel Agent links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If user is ready to start booking vacation</a:t>
          </a:r>
        </a:p>
      </dsp:txBody>
      <dsp:txXfrm>
        <a:off x="7760215" y="2257963"/>
        <a:ext cx="1907011" cy="1245507"/>
      </dsp:txXfrm>
    </dsp:sp>
    <dsp:sp modelId="{F2761EC4-50EA-4ED5-BF9C-DA549EBCBACB}">
      <dsp:nvSpPr>
        <dsp:cNvPr id="0" name=""/>
        <dsp:cNvSpPr/>
      </dsp:nvSpPr>
      <dsp:spPr>
        <a:xfrm>
          <a:off x="4926082" y="1700858"/>
          <a:ext cx="464256" cy="489777"/>
        </a:xfrm>
        <a:custGeom>
          <a:avLst/>
          <a:gdLst/>
          <a:ahLst/>
          <a:cxnLst/>
          <a:rect l="0" t="0" r="0" b="0"/>
          <a:pathLst>
            <a:path>
              <a:moveTo>
                <a:pt x="464256" y="0"/>
              </a:moveTo>
              <a:lnTo>
                <a:pt x="464256" y="244888"/>
              </a:lnTo>
              <a:lnTo>
                <a:pt x="0" y="244888"/>
              </a:lnTo>
              <a:lnTo>
                <a:pt x="0" y="4897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EC4A5-206D-439A-B44F-F1771A03D1E4}">
      <dsp:nvSpPr>
        <dsp:cNvPr id="0" name=""/>
        <dsp:cNvSpPr/>
      </dsp:nvSpPr>
      <dsp:spPr>
        <a:xfrm>
          <a:off x="3933827" y="2190636"/>
          <a:ext cx="1984511" cy="1323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u="sng" kern="1200" dirty="0"/>
            <a:t>Add to buck List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Title: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Short Description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Expected Budget</a:t>
          </a:r>
        </a:p>
      </dsp:txBody>
      <dsp:txXfrm>
        <a:off x="3972577" y="2229386"/>
        <a:ext cx="1907011" cy="1245507"/>
      </dsp:txXfrm>
    </dsp:sp>
    <dsp:sp modelId="{BD5D61B2-D777-489E-A691-5C4ACDB00604}">
      <dsp:nvSpPr>
        <dsp:cNvPr id="0" name=""/>
        <dsp:cNvSpPr/>
      </dsp:nvSpPr>
      <dsp:spPr>
        <a:xfrm>
          <a:off x="3725929" y="3513643"/>
          <a:ext cx="1200153" cy="610607"/>
        </a:xfrm>
        <a:custGeom>
          <a:avLst/>
          <a:gdLst/>
          <a:ahLst/>
          <a:cxnLst/>
          <a:rect l="0" t="0" r="0" b="0"/>
          <a:pathLst>
            <a:path>
              <a:moveTo>
                <a:pt x="1200153" y="0"/>
              </a:moveTo>
              <a:lnTo>
                <a:pt x="1200153" y="305303"/>
              </a:lnTo>
              <a:lnTo>
                <a:pt x="0" y="305303"/>
              </a:lnTo>
              <a:lnTo>
                <a:pt x="0" y="6106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0EACBC-0E5B-48D0-90B7-83597FED1FFE}">
      <dsp:nvSpPr>
        <dsp:cNvPr id="0" name=""/>
        <dsp:cNvSpPr/>
      </dsp:nvSpPr>
      <dsp:spPr>
        <a:xfrm>
          <a:off x="2733674" y="4124251"/>
          <a:ext cx="1984511" cy="1323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u="sng" kern="1200" dirty="0"/>
            <a:t>My Bucket List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Pictures with names of destinations with notes about each saved destination</a:t>
          </a:r>
        </a:p>
      </dsp:txBody>
      <dsp:txXfrm>
        <a:off x="2772424" y="4163001"/>
        <a:ext cx="1907011" cy="1245507"/>
      </dsp:txXfrm>
    </dsp:sp>
    <dsp:sp modelId="{223367C6-ABCF-4120-962D-733FC734B9CB}">
      <dsp:nvSpPr>
        <dsp:cNvPr id="0" name=""/>
        <dsp:cNvSpPr/>
      </dsp:nvSpPr>
      <dsp:spPr>
        <a:xfrm>
          <a:off x="4926082" y="3513643"/>
          <a:ext cx="1066793" cy="627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936"/>
              </a:lnTo>
              <a:lnTo>
                <a:pt x="1066793" y="313936"/>
              </a:lnTo>
              <a:lnTo>
                <a:pt x="1066793" y="6278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4CC4D-B57C-48E0-AF9C-B1E6E4724031}">
      <dsp:nvSpPr>
        <dsp:cNvPr id="0" name=""/>
        <dsp:cNvSpPr/>
      </dsp:nvSpPr>
      <dsp:spPr>
        <a:xfrm>
          <a:off x="5000621" y="4141516"/>
          <a:ext cx="1984511" cy="1323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u="sng" kern="1200" dirty="0"/>
            <a:t>My Bucket List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- Wish list within the next few years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- Wish list within the next 5 years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- Extended bucket list to go to before bucket is kicked</a:t>
          </a:r>
        </a:p>
      </dsp:txBody>
      <dsp:txXfrm>
        <a:off x="5039371" y="4180266"/>
        <a:ext cx="1907011" cy="1245507"/>
      </dsp:txXfrm>
    </dsp:sp>
    <dsp:sp modelId="{2DC83030-C81B-44CE-AD45-E8C9108A9269}">
      <dsp:nvSpPr>
        <dsp:cNvPr id="0" name=""/>
        <dsp:cNvSpPr/>
      </dsp:nvSpPr>
      <dsp:spPr>
        <a:xfrm>
          <a:off x="4926082" y="3513643"/>
          <a:ext cx="3486449" cy="601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878"/>
              </a:lnTo>
              <a:lnTo>
                <a:pt x="3486449" y="300878"/>
              </a:lnTo>
              <a:lnTo>
                <a:pt x="3486449" y="6017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34E6FC-03B2-4028-A726-E10AA3ACE6E5}">
      <dsp:nvSpPr>
        <dsp:cNvPr id="0" name=""/>
        <dsp:cNvSpPr/>
      </dsp:nvSpPr>
      <dsp:spPr>
        <a:xfrm>
          <a:off x="7420276" y="4115400"/>
          <a:ext cx="1984511" cy="1323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u="sng" kern="1200" dirty="0"/>
            <a:t>Places Gone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u="none" kern="1200" dirty="0"/>
            <a:t>- Pictures of destination  with memorable 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u="none" kern="1200" dirty="0"/>
            <a:t>notes of destination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u="none" kern="1200" dirty="0"/>
            <a:t>- Links to other destinations 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u="none" kern="1200" dirty="0"/>
            <a:t>- Has a 5-star rating (stretch feature)</a:t>
          </a:r>
          <a:endParaRPr lang="en-US" sz="700" kern="1200" dirty="0"/>
        </a:p>
      </dsp:txBody>
      <dsp:txXfrm>
        <a:off x="7459026" y="4154150"/>
        <a:ext cx="1907011" cy="1245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FF87-6C80-4A94-9528-3D5889C1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411C6-7213-46EA-A23F-0449DD90E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039C6-5BD8-44EE-8E1A-EAC7FB88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A04D-B01D-49E1-A916-12EFF8A1857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DDB7D-751D-4EC2-8D04-319F6694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E2193-1368-40E7-BA21-6FA76570A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5A80-7918-48ED-8024-56FE90E5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5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51D8-A358-44DA-8306-0B7A9884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62816-F4EF-4524-BF86-50DD2AFC7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711F6-0D40-4FCE-9AB2-D2F02FE9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A04D-B01D-49E1-A916-12EFF8A1857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2EF22-7122-4E5B-9132-828D4F25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26B51-D7FA-4382-AB0C-8F063C55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5A80-7918-48ED-8024-56FE90E5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7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E6268-DCB0-4AC6-B78A-7F7DDC004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B86D3-11E5-4788-99B4-F74B0B292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2E270-CF2D-408F-B246-FD9C5273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A04D-B01D-49E1-A916-12EFF8A1857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2FE6-9971-445B-BBE6-BC733A79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4CCCC-88A4-4246-A257-ADA0B586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5A80-7918-48ED-8024-56FE90E5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ED452-E952-4938-9D86-64937E2C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22211-8951-441F-AA49-3965EB4E5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F9F67-B9B1-40CE-AF6A-A02AE736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A04D-B01D-49E1-A916-12EFF8A1857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32836-A91B-4CC5-A482-360F99328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3372-84A0-42D0-B74E-CB36997A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5A80-7918-48ED-8024-56FE90E5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1E5F-0B2F-4166-A16D-E0F87502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E6C28-2928-4B27-9021-1FD2B200E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0DAB2-FF93-4122-9118-9F8735BB1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A04D-B01D-49E1-A916-12EFF8A1857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E231A-34EF-407F-AEBD-813CFF6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4C455-1B63-482D-B9DA-EE978F28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5A80-7918-48ED-8024-56FE90E5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2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6432-37FB-4885-AA5F-6629C6F6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AA70D-6D90-4F4D-BF8A-FA854F3B2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E4255-EA18-4676-B146-318225512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E7FAD-8559-449F-8464-F34CC434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A04D-B01D-49E1-A916-12EFF8A1857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91308-D75F-4EEB-9625-4E6611A1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F4F5A-6FAE-4FDB-A9B5-7F993C7C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5A80-7918-48ED-8024-56FE90E5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0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B2EC1-03D1-4B92-AE1D-9175F177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17EDB-7061-46C3-B451-437CA03AB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2DC98-1FF8-45E5-A63E-B08A01E52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05D334-503F-40A3-835F-8AED7026E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6625C-B6EB-45C1-855A-8B39DBDB6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E7FC8F-C821-4783-A84B-D68B0232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A04D-B01D-49E1-A916-12EFF8A1857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C8DC6-D512-43BA-8025-DBFCF63F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9399A-A223-4901-AD58-27EE1DAC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5A80-7918-48ED-8024-56FE90E5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5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F685-54F1-4C71-88C1-D2C3932E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C00C1E-45D5-459D-B279-F919F2D1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A04D-B01D-49E1-A916-12EFF8A1857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926DDF-4360-4AA5-A838-22A2C2D8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4E84B-EF4C-4B18-9AEB-46D8E5893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5A80-7918-48ED-8024-56FE90E5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2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C38D1-8ECC-477C-BBFA-E97D24A99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A04D-B01D-49E1-A916-12EFF8A1857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3AD94-464D-4D7C-8604-ADE5FFDF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9E858-6A77-4DF8-A506-3A1989B7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5A80-7918-48ED-8024-56FE90E5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4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0F18-5698-456F-9E36-E6EF03F0B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3A80-29FC-402E-8608-FDBC8C7AF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34761-C1CE-446F-8406-563812722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E045B-B1CC-4EB5-87F7-A44EA517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A04D-B01D-49E1-A916-12EFF8A1857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AAF37-5B08-4DF8-9D8C-2C3FC9931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17923-820D-40C3-B731-F8E0F718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5A80-7918-48ED-8024-56FE90E5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4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01B1-C4C8-41DE-8229-3E34C1FD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53B06-4E0D-4EC3-B786-C187FEF12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B3360-D88E-40F9-9D37-13EC13E83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DE93C-88F1-4D35-8D4D-3282429A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A04D-B01D-49E1-A916-12EFF8A1857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7CF12-8E2F-45AC-935D-C7643551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D80A3-EC91-4F70-B349-8B3C72A61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5A80-7918-48ED-8024-56FE90E5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5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31E41F-2349-441F-A7A5-AA24982B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18B4A-EC4A-4C4A-B80E-965633D70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D6772-CB61-4756-AEE1-903ED9252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1A04D-B01D-49E1-A916-12EFF8A1857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6D3BB-F635-4157-A9A1-3B0C68339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0EA1B-DE8E-4F5A-BE2B-60B2AC9F8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05A80-7918-48ED-8024-56FE90E5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4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E2DA9-4BD5-41F5-AC8C-FEA3D9225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273"/>
            <a:ext cx="10515600" cy="9149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Story Board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EDCB9E-08FA-4F0A-9FFE-BD8589B986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725755"/>
              </p:ext>
            </p:extLst>
          </p:nvPr>
        </p:nvGraphicFramePr>
        <p:xfrm>
          <a:off x="838200" y="376739"/>
          <a:ext cx="10515600" cy="5808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7D3747A-7A97-4076-B614-0DB2B61D53BA}"/>
              </a:ext>
            </a:extLst>
          </p:cNvPr>
          <p:cNvSpPr txBox="1"/>
          <p:nvPr/>
        </p:nvSpPr>
        <p:spPr>
          <a:xfrm>
            <a:off x="838200" y="6019800"/>
            <a:ext cx="2619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NAV Bar</a:t>
            </a:r>
          </a:p>
          <a:p>
            <a:r>
              <a:rPr lang="en-US" dirty="0"/>
              <a:t>Drop Down bucket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656E0-5CCD-4BB6-8C46-993F8A7C2872}"/>
              </a:ext>
            </a:extLst>
          </p:cNvPr>
          <p:cNvSpPr txBox="1"/>
          <p:nvPr/>
        </p:nvSpPr>
        <p:spPr>
          <a:xfrm>
            <a:off x="3343275" y="6305686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down Places Gone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B0E5F1-BB80-4E81-89A9-034B19D3A6CB}"/>
              </a:ext>
            </a:extLst>
          </p:cNvPr>
          <p:cNvSpPr/>
          <p:nvPr/>
        </p:nvSpPr>
        <p:spPr>
          <a:xfrm>
            <a:off x="781050" y="6019799"/>
            <a:ext cx="10848975" cy="7225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E40D9-6FA5-46CE-803C-7E946DE118EB}"/>
              </a:ext>
            </a:extLst>
          </p:cNvPr>
          <p:cNvSpPr txBox="1"/>
          <p:nvPr/>
        </p:nvSpPr>
        <p:spPr>
          <a:xfrm>
            <a:off x="6657975" y="6339343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Travel Agent Info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EABC29-9AB8-47B5-B0D8-835F34D91785}"/>
              </a:ext>
            </a:extLst>
          </p:cNvPr>
          <p:cNvSpPr txBox="1"/>
          <p:nvPr/>
        </p:nvSpPr>
        <p:spPr>
          <a:xfrm>
            <a:off x="8867775" y="6096000"/>
            <a:ext cx="276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Name, Password and submit button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BC5219-C281-4430-908F-4A11A70F6B2E}"/>
              </a:ext>
            </a:extLst>
          </p:cNvPr>
          <p:cNvSpPr/>
          <p:nvPr/>
        </p:nvSpPr>
        <p:spPr>
          <a:xfrm>
            <a:off x="838200" y="6347409"/>
            <a:ext cx="2505075" cy="253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350CAD-F3DC-49D7-AD20-C23B27E18CA1}"/>
              </a:ext>
            </a:extLst>
          </p:cNvPr>
          <p:cNvSpPr/>
          <p:nvPr/>
        </p:nvSpPr>
        <p:spPr>
          <a:xfrm>
            <a:off x="3400425" y="6339343"/>
            <a:ext cx="2933700" cy="261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323AA8-DD57-4933-ADAD-A81B47E990B0}"/>
              </a:ext>
            </a:extLst>
          </p:cNvPr>
          <p:cNvSpPr/>
          <p:nvPr/>
        </p:nvSpPr>
        <p:spPr>
          <a:xfrm>
            <a:off x="6657975" y="6347409"/>
            <a:ext cx="1762125" cy="253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021421-A88E-4F7A-89DE-9879215A5D8D}"/>
              </a:ext>
            </a:extLst>
          </p:cNvPr>
          <p:cNvSpPr/>
          <p:nvPr/>
        </p:nvSpPr>
        <p:spPr>
          <a:xfrm>
            <a:off x="8867775" y="6096000"/>
            <a:ext cx="2543175" cy="570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69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158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Story Board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Beaudry</dc:creator>
  <cp:lastModifiedBy>Brandon Beaudry</cp:lastModifiedBy>
  <cp:revision>7</cp:revision>
  <dcterms:created xsi:type="dcterms:W3CDTF">2021-03-14T19:29:44Z</dcterms:created>
  <dcterms:modified xsi:type="dcterms:W3CDTF">2021-03-28T20:16:13Z</dcterms:modified>
</cp:coreProperties>
</file>