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894B-72C7-4F11-97E4-CB5C8F3142C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A914-057B-4DD0-9669-01B7BCECA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CS/SE 4F03 Distributed Systems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2"/>
            <a:ext cx="8229600" cy="44497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Honey, I box and sphere folded the kids!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2400" dirty="0" smtClean="0"/>
              <a:t>Computed on Amazon Web Services </a:t>
            </a:r>
            <a:r>
              <a:rPr lang="en-US" sz="2400" dirty="0" smtClean="0"/>
              <a:t>EC2 C3</a:t>
            </a:r>
          </a:p>
          <a:p>
            <a:pPr algn="ctr">
              <a:buNone/>
            </a:pPr>
            <a:r>
              <a:rPr lang="en-US" sz="2400" dirty="0" smtClean="0"/>
              <a:t>with </a:t>
            </a:r>
            <a:r>
              <a:rPr lang="en-US" sz="2400" dirty="0" smtClean="0"/>
              <a:t>32 </a:t>
            </a:r>
            <a:r>
              <a:rPr lang="en-US" sz="2400" dirty="0" smtClean="0"/>
              <a:t>cores in </a:t>
            </a:r>
            <a:r>
              <a:rPr lang="en-US" sz="2400" dirty="0" smtClean="0"/>
              <a:t>8</a:t>
            </a:r>
            <a:r>
              <a:rPr lang="en-US" sz="2400" dirty="0" smtClean="0"/>
              <a:t> hours at 4K resolution</a:t>
            </a:r>
            <a:endParaRPr lang="en-US" sz="2400" dirty="0" smtClean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000" dirty="0" smtClean="0"/>
              <a:t>Department of Computing and Software</a:t>
            </a:r>
          </a:p>
          <a:p>
            <a:pPr algn="ctr">
              <a:buNone/>
            </a:pPr>
            <a:r>
              <a:rPr lang="en-US" sz="2000" dirty="0" smtClean="0"/>
              <a:t>McMaster University, Canada</a:t>
            </a:r>
          </a:p>
          <a:p>
            <a:pPr algn="ctr">
              <a:buNone/>
            </a:pPr>
            <a:r>
              <a:rPr lang="en-US" sz="2000" dirty="0" smtClean="0"/>
              <a:t>April 2015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73362"/>
          <a:ext cx="7315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3657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Brandon </a:t>
                      </a:r>
                      <a:r>
                        <a:rPr lang="en-US" sz="2000" dirty="0" err="1" smtClean="0"/>
                        <a:t>Byskov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1068517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Ramy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Samad</a:t>
                      </a:r>
                      <a:r>
                        <a:rPr lang="en-US" sz="2000" dirty="0" smtClean="0"/>
                        <a:t>, 1152051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Mitch </a:t>
                      </a:r>
                      <a:r>
                        <a:rPr lang="en-US" sz="2000" dirty="0" err="1" smtClean="0"/>
                        <a:t>Errygers</a:t>
                      </a:r>
                      <a:r>
                        <a:rPr lang="en-US" sz="2000" dirty="0" smtClean="0"/>
                        <a:t>, 1137538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Kirisanth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Subramaniam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smtClean="0"/>
                        <a:t>1054839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CS/SE 4F03 Distributed Systems Final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CS/SE 4F03 Distributed Systems Final Project</dc:title>
  <dc:creator>Brandon</dc:creator>
  <cp:lastModifiedBy>Brandon</cp:lastModifiedBy>
  <cp:revision>3</cp:revision>
  <dcterms:created xsi:type="dcterms:W3CDTF">2015-04-14T04:04:09Z</dcterms:created>
  <dcterms:modified xsi:type="dcterms:W3CDTF">2015-04-14T13:01:30Z</dcterms:modified>
</cp:coreProperties>
</file>