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584A-3D5A-4D00-BCF1-67E3B426A9D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4219-C6A3-47E9-80FA-A0D5E0A8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47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584A-3D5A-4D00-BCF1-67E3B426A9D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4219-C6A3-47E9-80FA-A0D5E0A8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6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584A-3D5A-4D00-BCF1-67E3B426A9D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4219-C6A3-47E9-80FA-A0D5E0A8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2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584A-3D5A-4D00-BCF1-67E3B426A9D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4219-C6A3-47E9-80FA-A0D5E0A8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5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584A-3D5A-4D00-BCF1-67E3B426A9D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4219-C6A3-47E9-80FA-A0D5E0A8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34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584A-3D5A-4D00-BCF1-67E3B426A9D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4219-C6A3-47E9-80FA-A0D5E0A8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7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584A-3D5A-4D00-BCF1-67E3B426A9D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4219-C6A3-47E9-80FA-A0D5E0A8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9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584A-3D5A-4D00-BCF1-67E3B426A9D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4219-C6A3-47E9-80FA-A0D5E0A8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7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584A-3D5A-4D00-BCF1-67E3B426A9D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4219-C6A3-47E9-80FA-A0D5E0A8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584A-3D5A-4D00-BCF1-67E3B426A9D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4219-C6A3-47E9-80FA-A0D5E0A8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584A-3D5A-4D00-BCF1-67E3B426A9D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29BF4219-C6A3-47E9-80FA-A0D5E0A87FC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44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b="0" i="0" u="none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6B584A-3D5A-4D00-BCF1-67E3B426A9D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BF4219-C6A3-47E9-80FA-A0D5E0A87FC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76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i="0" u="none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3D59-5B80-4D51-940F-0460EADFF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Arduino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275D4-20EC-4F81-B7D8-F5D55DD52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Stepper motors, Photoresistors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4EE542-9D30-4C9C-A1E2-42565AFE7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765" y="2948609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22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D9B8-37C6-409E-A101-4E429CB4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week: Light locator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84514-2896-47D9-A500-A24BCFBBE4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Build a device that scans 180 degrees and points to the brightest light source</a:t>
            </a:r>
          </a:p>
          <a:p>
            <a:r>
              <a:rPr lang="en-US" dirty="0"/>
              <a:t>We’ll use a </a:t>
            </a:r>
            <a:r>
              <a:rPr lang="en-US" b="1" dirty="0"/>
              <a:t>stepper motor</a:t>
            </a:r>
            <a:r>
              <a:rPr lang="en-US" dirty="0"/>
              <a:t> to move a light sensor</a:t>
            </a:r>
          </a:p>
          <a:p>
            <a:r>
              <a:rPr lang="en-US" dirty="0"/>
              <a:t>The light sensor will be a </a:t>
            </a:r>
            <a:r>
              <a:rPr lang="en-US" b="1" dirty="0"/>
              <a:t>photoresistor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655C6C-C766-454F-B5FF-454E294C7AA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9"/>
          <a:stretch/>
        </p:blipFill>
        <p:spPr bwMode="auto">
          <a:xfrm>
            <a:off x="6905704" y="2464703"/>
            <a:ext cx="4233975" cy="319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05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4BEA-5A10-460B-AC31-4745E59F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Motors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F8A21-7873-459A-A35B-E9E5D5F086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Brushed motor</a:t>
            </a:r>
            <a:r>
              <a:rPr lang="en-US" dirty="0"/>
              <a:t>: Spins when supplied power</a:t>
            </a:r>
          </a:p>
          <a:p>
            <a:r>
              <a:rPr lang="en-US" b="1" dirty="0"/>
              <a:t>Servo motor</a:t>
            </a:r>
            <a:r>
              <a:rPr lang="en-US" dirty="0"/>
              <a:t>: Moves to a specific position</a:t>
            </a:r>
          </a:p>
          <a:p>
            <a:r>
              <a:rPr lang="en-US" b="1" dirty="0"/>
              <a:t>Stepper motor</a:t>
            </a:r>
            <a:r>
              <a:rPr lang="en-US" dirty="0"/>
              <a:t>: precise control of multiple revolutions</a:t>
            </a:r>
          </a:p>
        </p:txBody>
      </p:sp>
      <p:pic>
        <p:nvPicPr>
          <p:cNvPr id="3074" name="Picture 2" descr="DC 1.5V-3V 15000RPM High Speed Dual Shaft Mini 130 DC Brushed Motor Hobby  Toy | eBay">
            <a:extLst>
              <a:ext uri="{FF2B5EF4-FFF2-40B4-BE49-F238E27FC236}">
                <a16:creationId xmlns:a16="http://schemas.microsoft.com/office/drawing/2014/main" id="{7AE730E7-183C-4AF5-8618-F0FE1974A47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71" y="1275588"/>
            <a:ext cx="1852653" cy="185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0 pcs SG90 9G Micro Servo Motor Kit for RC Robot Arm Helicopter Airplane  Remote Control – MiuZei Shop">
            <a:extLst>
              <a:ext uri="{FF2B5EF4-FFF2-40B4-BE49-F238E27FC236}">
                <a16:creationId xmlns:a16="http://schemas.microsoft.com/office/drawing/2014/main" id="{1B302B19-8A58-4DF3-B658-38F29D8D2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502" y="1475758"/>
            <a:ext cx="2818820" cy="281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28BYJ-48 5V stepper motor 4-phase 5-wire - Opencircuit">
            <a:extLst>
              <a:ext uri="{FF2B5EF4-FFF2-40B4-BE49-F238E27FC236}">
                <a16:creationId xmlns:a16="http://schemas.microsoft.com/office/drawing/2014/main" id="{C39CE071-8510-4C07-8AC7-C13DEB6DB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22" y="4026425"/>
            <a:ext cx="2912473" cy="232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06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D7D8-F450-4ED5-AA95-1E5D2874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Stepper Motor?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EF2B-299D-48BF-97CC-0BCFCDD91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20085"/>
            <a:ext cx="10972799" cy="2331643"/>
          </a:xfrm>
        </p:spPr>
        <p:txBody>
          <a:bodyPr/>
          <a:lstStyle/>
          <a:p>
            <a:r>
              <a:rPr lang="en-US" dirty="0"/>
              <a:t>Motor with a series of coils surrounding a magnet</a:t>
            </a:r>
          </a:p>
          <a:p>
            <a:r>
              <a:rPr lang="en-US" dirty="0"/>
              <a:t>The coils are energized in sequence to move the magnet</a:t>
            </a:r>
          </a:p>
          <a:p>
            <a:r>
              <a:rPr lang="en-US" dirty="0"/>
              <a:t>Typically have many coils so they move in small steps</a:t>
            </a:r>
          </a:p>
        </p:txBody>
      </p:sp>
      <p:pic>
        <p:nvPicPr>
          <p:cNvPr id="4098" name="Picture 2" descr="How a Stepper Motor Works - HowToMechatronics">
            <a:extLst>
              <a:ext uri="{FF2B5EF4-FFF2-40B4-BE49-F238E27FC236}">
                <a16:creationId xmlns:a16="http://schemas.microsoft.com/office/drawing/2014/main" id="{C10B8B32-D8B7-4D79-8490-B2124BEE02C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3" y="4028573"/>
            <a:ext cx="7137789" cy="169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MCI : Advanced Micro Controls Inc :: What is a Stepper Motor?">
            <a:extLst>
              <a:ext uri="{FF2B5EF4-FFF2-40B4-BE49-F238E27FC236}">
                <a16:creationId xmlns:a16="http://schemas.microsoft.com/office/drawing/2014/main" id="{F6771656-E4FC-488F-9DED-9B64B3BA4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954" y="3877010"/>
            <a:ext cx="4273201" cy="199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2F2D-01B0-4E3B-948B-7933460B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use stepper motors?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7F454-B501-42B2-809C-7D5D5BEF29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for precision motion</a:t>
            </a:r>
          </a:p>
          <a:p>
            <a:r>
              <a:rPr lang="en-US" dirty="0"/>
              <a:t>More revolutions than most servos</a:t>
            </a:r>
          </a:p>
          <a:p>
            <a:r>
              <a:rPr lang="en-US" dirty="0"/>
              <a:t>CNC (Computer Numeric Control) applications</a:t>
            </a:r>
          </a:p>
          <a:p>
            <a:r>
              <a:rPr lang="en-US" dirty="0"/>
              <a:t>Mills, lathes, laser cutters, printers</a:t>
            </a:r>
          </a:p>
          <a:p>
            <a:r>
              <a:rPr lang="en-US" dirty="0"/>
              <a:t>Often used with open-loop control</a:t>
            </a:r>
          </a:p>
          <a:p>
            <a:pPr lvl="1"/>
            <a:r>
              <a:rPr lang="en-US" dirty="0"/>
              <a:t>Feed forward: “try to go x steps”</a:t>
            </a:r>
          </a:p>
          <a:p>
            <a:pPr lvl="1"/>
            <a:r>
              <a:rPr lang="en-US" dirty="0"/>
              <a:t>Can miss steps if motor is over-torqued</a:t>
            </a:r>
          </a:p>
        </p:txBody>
      </p:sp>
      <p:pic>
        <p:nvPicPr>
          <p:cNvPr id="5122" name="Picture 2" descr="3d Printer Parts Anet A8 Motor For Motor Free Express From China - Buy 3d  Printer Parts,3d Printer Motor,Anet A8 Z Motor Product on Alibaba.com">
            <a:extLst>
              <a:ext uri="{FF2B5EF4-FFF2-40B4-BE49-F238E27FC236}">
                <a16:creationId xmlns:a16="http://schemas.microsoft.com/office/drawing/2014/main" id="{914DA746-6EFA-47FB-A5F9-5FF239F2775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291" y="1998417"/>
            <a:ext cx="2152038" cy="215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mazon.com: Twotrees Totem Engraver Kit, Laser Engraver CNC, Laser  Engraving Cutting Machine, DIY Laser Marking for Metal with 32-bit  Motherboard LaserGRBL, 400x430mm Large Engraving Area (2.5W）">
            <a:extLst>
              <a:ext uri="{FF2B5EF4-FFF2-40B4-BE49-F238E27FC236}">
                <a16:creationId xmlns:a16="http://schemas.microsoft.com/office/drawing/2014/main" id="{0052E640-6FAD-4C57-BA35-B79804207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847" y="4479167"/>
            <a:ext cx="2759478" cy="1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oigeneris - your resource for hi-tech hobbies. Taig CNC Mill Kits">
            <a:extLst>
              <a:ext uri="{FF2B5EF4-FFF2-40B4-BE49-F238E27FC236}">
                <a16:creationId xmlns:a16="http://schemas.microsoft.com/office/drawing/2014/main" id="{753273D2-34B7-455E-B717-418AB4096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854" y="4222331"/>
            <a:ext cx="1471733" cy="184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anon Pixma TR8520 Wireless Home Office All-In-One Printer Review | PCMag">
            <a:extLst>
              <a:ext uri="{FF2B5EF4-FFF2-40B4-BE49-F238E27FC236}">
                <a16:creationId xmlns:a16="http://schemas.microsoft.com/office/drawing/2014/main" id="{10007DF1-74D0-48EC-BD83-B074ADD43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922" y="1672463"/>
            <a:ext cx="2759478" cy="15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4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8300-5E06-4AAD-9C0B-C4677762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Stepper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5A36-830F-4F1A-BD0B-F20CCC2F01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stepper requires the multiple internal coils to be switched on and off in a sequenced order</a:t>
            </a:r>
          </a:p>
          <a:p>
            <a:r>
              <a:rPr lang="en-US" dirty="0"/>
              <a:t>A stepper driver is used to control the stepper motor</a:t>
            </a:r>
          </a:p>
          <a:p>
            <a:r>
              <a:rPr lang="en-US" dirty="0"/>
              <a:t>Your kit comes with a ULN2003 Unipolar stepper driver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AC8981A-1F81-47FF-91FB-32D45ABCA27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281452"/>
            <a:ext cx="5384800" cy="371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46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8300-5E06-4AAD-9C0B-C4677762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sketch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5A36-830F-4F1A-BD0B-F20CCC2F01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part 1, use the demo code to test your stepper motor and driver</a:t>
            </a:r>
          </a:p>
          <a:p>
            <a:r>
              <a:rPr lang="en-US" dirty="0"/>
              <a:t>The code commands the motor to move 2048 steps (1 revolution) clockwise, then 1 revolution back (-2048 steps)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AC8981A-1F81-47FF-91FB-32D45ABCA27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281452"/>
            <a:ext cx="5384800" cy="371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50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19A-E435-426A-B17C-DF83C1A0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7C42-E9D9-4E04-85B4-E5EF8B92E1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Also called Photocell or Light Dependent Resistor (LDR)</a:t>
            </a:r>
          </a:p>
          <a:p>
            <a:r>
              <a:rPr lang="en-US" b="1" dirty="0"/>
              <a:t>Changes resistance </a:t>
            </a:r>
            <a:r>
              <a:rPr lang="en-US" dirty="0"/>
              <a:t>depending on how bright the incident light is</a:t>
            </a:r>
          </a:p>
          <a:p>
            <a:r>
              <a:rPr lang="en-US" dirty="0"/>
              <a:t>As light gets brighter, </a:t>
            </a:r>
            <a:r>
              <a:rPr lang="en-US" b="1" dirty="0"/>
              <a:t>resistance decreases</a:t>
            </a:r>
          </a:p>
          <a:p>
            <a:r>
              <a:rPr lang="en-US" dirty="0" err="1"/>
              <a:t>CdS</a:t>
            </a:r>
            <a:r>
              <a:rPr lang="en-US" dirty="0"/>
              <a:t> - most common type, is most sensitive to visible light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C940768-6AB1-4F79-BCF7-7C4AD820574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544" y="2012918"/>
            <a:ext cx="4179852" cy="417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40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6600-FD1E-41A3-957B-0076245E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photoresistor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D249-4351-4EBB-AFC5-38D249AA4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4696974" cy="4434840"/>
          </a:xfrm>
        </p:spPr>
        <p:txBody>
          <a:bodyPr>
            <a:normAutofit fontScale="92500"/>
          </a:bodyPr>
          <a:lstStyle/>
          <a:p>
            <a:r>
              <a:rPr lang="en-US" dirty="0"/>
              <a:t>Wire in series with a 10 k</a:t>
            </a:r>
            <a:r>
              <a:rPr lang="el-GR" dirty="0"/>
              <a:t>Ω</a:t>
            </a:r>
            <a:r>
              <a:rPr lang="en-US" dirty="0"/>
              <a:t> resistor as shown (</a:t>
            </a:r>
            <a:r>
              <a:rPr lang="en-US" b="1" dirty="0"/>
              <a:t>voltage divider circuit</a:t>
            </a:r>
            <a:r>
              <a:rPr lang="en-US" dirty="0"/>
              <a:t>)</a:t>
            </a:r>
          </a:p>
          <a:p>
            <a:r>
              <a:rPr lang="en-US" dirty="0"/>
              <a:t>Read analog voltage (</a:t>
            </a:r>
            <a:r>
              <a:rPr lang="en-US" dirty="0" err="1"/>
              <a:t>Vout</a:t>
            </a:r>
            <a:r>
              <a:rPr lang="en-US" dirty="0"/>
              <a:t>) from point where the photoresistor and resistor meet in the circuit</a:t>
            </a:r>
          </a:p>
          <a:p>
            <a:r>
              <a:rPr lang="en-US" dirty="0"/>
              <a:t>Voltage should increase with brighter light because photoresistor resistance decreases (more voltage drop across 10kOhm resistor)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0F15A5B-0523-4D1B-AE0C-3CFA19C8512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706" y="2019324"/>
            <a:ext cx="5384800" cy="371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amples of voltage divider schematics">
            <a:extLst>
              <a:ext uri="{FF2B5EF4-FFF2-40B4-BE49-F238E27FC236}">
                <a16:creationId xmlns:a16="http://schemas.microsoft.com/office/drawing/2014/main" id="{2D4935B6-808A-426F-B225-B4A0514848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47"/>
          <a:stretch/>
        </p:blipFill>
        <p:spPr bwMode="auto">
          <a:xfrm>
            <a:off x="5303989" y="2019324"/>
            <a:ext cx="1347302" cy="27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gn200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gn200" id="{BB5114C2-354E-4300-A3A8-A52C79996E5E}" vid="{DB415F6A-9F03-4377-8AE7-F5241F7E4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megn200</Template>
  <TotalTime>348</TotalTime>
  <Words>328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Constantia</vt:lpstr>
      <vt:lpstr>Wingdings 2</vt:lpstr>
      <vt:lpstr>megn200</vt:lpstr>
      <vt:lpstr>Intro to Arduino</vt:lpstr>
      <vt:lpstr>This week: Light locator</vt:lpstr>
      <vt:lpstr>Types of Motors</vt:lpstr>
      <vt:lpstr>What’s a Stepper Motor?</vt:lpstr>
      <vt:lpstr>Where do we use stepper motors?</vt:lpstr>
      <vt:lpstr>Stepper Drivers</vt:lpstr>
      <vt:lpstr>Test sketch</vt:lpstr>
      <vt:lpstr>Photoresistor</vt:lpstr>
      <vt:lpstr>Using the photoresistor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Arduino</dc:title>
  <dc:creator>Jeff Wheeler</dc:creator>
  <cp:lastModifiedBy>Jeffrey Ackerman</cp:lastModifiedBy>
  <cp:revision>33</cp:revision>
  <dcterms:created xsi:type="dcterms:W3CDTF">2021-04-05T21:52:16Z</dcterms:created>
  <dcterms:modified xsi:type="dcterms:W3CDTF">2021-11-09T05:39:02Z</dcterms:modified>
</cp:coreProperties>
</file>