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EBB83-2D5C-4412-988E-C3FF1E3494A8}" v="9" dt="2023-04-11T13:34:17.811"/>
    <p1510:client id="{8C441DA4-EC87-4D2F-A917-8B19361496EC}" v="22" dt="2023-03-29T19:33:07.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ndon Chisnell" userId="9c5cf66864937b85" providerId="LiveId" clId="{8C441DA4-EC87-4D2F-A917-8B19361496EC}"/>
    <pc:docChg chg="custSel modSld">
      <pc:chgData name="Brandon Chisnell" userId="9c5cf66864937b85" providerId="LiveId" clId="{8C441DA4-EC87-4D2F-A917-8B19361496EC}" dt="2023-03-29T19:41:48.195" v="703" actId="20577"/>
      <pc:docMkLst>
        <pc:docMk/>
      </pc:docMkLst>
      <pc:sldChg chg="addSp delSp modSp mod">
        <pc:chgData name="Brandon Chisnell" userId="9c5cf66864937b85" providerId="LiveId" clId="{8C441DA4-EC87-4D2F-A917-8B19361496EC}" dt="2023-03-29T19:33:53.291" v="422" actId="20577"/>
        <pc:sldMkLst>
          <pc:docMk/>
          <pc:sldMk cId="2844286603" sldId="392"/>
        </pc:sldMkLst>
        <pc:spChg chg="mod">
          <ac:chgData name="Brandon Chisnell" userId="9c5cf66864937b85" providerId="LiveId" clId="{8C441DA4-EC87-4D2F-A917-8B19361496EC}" dt="2023-03-29T19:33:53.291" v="422" actId="20577"/>
          <ac:spMkLst>
            <pc:docMk/>
            <pc:sldMk cId="2844286603" sldId="392"/>
            <ac:spMk id="2" creationId="{F0E37C96-13BD-4F0C-B379-77591A183D9B}"/>
          </ac:spMkLst>
        </pc:spChg>
        <pc:spChg chg="del">
          <ac:chgData name="Brandon Chisnell" userId="9c5cf66864937b85" providerId="LiveId" clId="{8C441DA4-EC87-4D2F-A917-8B19361496EC}" dt="2023-03-29T19:19:38.708" v="244" actId="21"/>
          <ac:spMkLst>
            <pc:docMk/>
            <pc:sldMk cId="2844286603" sldId="392"/>
            <ac:spMk id="7" creationId="{226E5207-9197-48D6-B5F6-50575C4A336F}"/>
          </ac:spMkLst>
        </pc:spChg>
        <pc:spChg chg="add mod">
          <ac:chgData name="Brandon Chisnell" userId="9c5cf66864937b85" providerId="LiveId" clId="{8C441DA4-EC87-4D2F-A917-8B19361496EC}" dt="2023-03-29T19:18:17.376" v="170" actId="20577"/>
          <ac:spMkLst>
            <pc:docMk/>
            <pc:sldMk cId="2844286603" sldId="392"/>
            <ac:spMk id="8" creationId="{72A777EA-28BA-EED7-A804-AE3CA7567173}"/>
          </ac:spMkLst>
        </pc:spChg>
        <pc:spChg chg="add mod">
          <ac:chgData name="Brandon Chisnell" userId="9c5cf66864937b85" providerId="LiveId" clId="{8C441DA4-EC87-4D2F-A917-8B19361496EC}" dt="2023-03-29T19:18:05.500" v="167" actId="1076"/>
          <ac:spMkLst>
            <pc:docMk/>
            <pc:sldMk cId="2844286603" sldId="392"/>
            <ac:spMk id="9" creationId="{5E48F620-1FC1-B66B-0FA0-DFE17E2CE1D8}"/>
          </ac:spMkLst>
        </pc:spChg>
        <pc:spChg chg="add mod">
          <ac:chgData name="Brandon Chisnell" userId="9c5cf66864937b85" providerId="LiveId" clId="{8C441DA4-EC87-4D2F-A917-8B19361496EC}" dt="2023-03-29T19:19:01.790" v="208" actId="1076"/>
          <ac:spMkLst>
            <pc:docMk/>
            <pc:sldMk cId="2844286603" sldId="392"/>
            <ac:spMk id="10" creationId="{B3468635-FB99-340C-398C-AB582F2828AA}"/>
          </ac:spMkLst>
        </pc:spChg>
        <pc:spChg chg="add mod">
          <ac:chgData name="Brandon Chisnell" userId="9c5cf66864937b85" providerId="LiveId" clId="{8C441DA4-EC87-4D2F-A917-8B19361496EC}" dt="2023-03-29T19:19:31.522" v="243" actId="1076"/>
          <ac:spMkLst>
            <pc:docMk/>
            <pc:sldMk cId="2844286603" sldId="392"/>
            <ac:spMk id="11" creationId="{BEC9ED24-D3B6-77F9-14F1-12A85A930717}"/>
          </ac:spMkLst>
        </pc:spChg>
        <pc:spChg chg="del mod">
          <ac:chgData name="Brandon Chisnell" userId="9c5cf66864937b85" providerId="LiveId" clId="{8C441DA4-EC87-4D2F-A917-8B19361496EC}" dt="2023-03-29T19:11:23.756" v="43"/>
          <ac:spMkLst>
            <pc:docMk/>
            <pc:sldMk cId="2844286603" sldId="392"/>
            <ac:spMk id="14" creationId="{9AF51E9D-06DF-490B-AEE8-64E63CDAFBD8}"/>
          </ac:spMkLst>
        </pc:spChg>
        <pc:graphicFrameChg chg="del">
          <ac:chgData name="Brandon Chisnell" userId="9c5cf66864937b85" providerId="LiveId" clId="{8C441DA4-EC87-4D2F-A917-8B19361496EC}" dt="2023-03-29T19:10:57.629" v="39" actId="478"/>
          <ac:graphicFrameMkLst>
            <pc:docMk/>
            <pc:sldMk cId="2844286603" sldId="392"/>
            <ac:graphicFrameMk id="15" creationId="{17E50331-D996-47F6-A268-EFB601697895}"/>
          </ac:graphicFrameMkLst>
        </pc:graphicFrameChg>
        <pc:graphicFrameChg chg="del">
          <ac:chgData name="Brandon Chisnell" userId="9c5cf66864937b85" providerId="LiveId" clId="{8C441DA4-EC87-4D2F-A917-8B19361496EC}" dt="2023-03-29T19:10:59.819" v="40" actId="478"/>
          <ac:graphicFrameMkLst>
            <pc:docMk/>
            <pc:sldMk cId="2844286603" sldId="392"/>
            <ac:graphicFrameMk id="17" creationId="{60CCFCEA-963A-46C0-A1C8-016D322285D7}"/>
          </ac:graphicFrameMkLst>
        </pc:graphicFrameChg>
        <pc:picChg chg="add mod">
          <ac:chgData name="Brandon Chisnell" userId="9c5cf66864937b85" providerId="LiveId" clId="{8C441DA4-EC87-4D2F-A917-8B19361496EC}" dt="2023-03-29T19:13:47.179" v="67" actId="1076"/>
          <ac:picMkLst>
            <pc:docMk/>
            <pc:sldMk cId="2844286603" sldId="392"/>
            <ac:picMk id="3" creationId="{B86277E9-DE6F-7F84-E058-2E17B1DCD376}"/>
          </ac:picMkLst>
        </pc:picChg>
        <pc:picChg chg="add mod">
          <ac:chgData name="Brandon Chisnell" userId="9c5cf66864937b85" providerId="LiveId" clId="{8C441DA4-EC87-4D2F-A917-8B19361496EC}" dt="2023-03-29T19:13:50.458" v="68" actId="1076"/>
          <ac:picMkLst>
            <pc:docMk/>
            <pc:sldMk cId="2844286603" sldId="392"/>
            <ac:picMk id="4" creationId="{5491943B-8FCF-8716-1B45-2351971296D3}"/>
          </ac:picMkLst>
        </pc:picChg>
        <pc:picChg chg="add mod">
          <ac:chgData name="Brandon Chisnell" userId="9c5cf66864937b85" providerId="LiveId" clId="{8C441DA4-EC87-4D2F-A917-8B19361496EC}" dt="2023-03-29T19:12:58.643" v="60" actId="1076"/>
          <ac:picMkLst>
            <pc:docMk/>
            <pc:sldMk cId="2844286603" sldId="392"/>
            <ac:picMk id="5" creationId="{55EC2757-B6EA-264D-258A-D47DA1F8747F}"/>
          </ac:picMkLst>
        </pc:picChg>
        <pc:picChg chg="add mod">
          <ac:chgData name="Brandon Chisnell" userId="9c5cf66864937b85" providerId="LiveId" clId="{8C441DA4-EC87-4D2F-A917-8B19361496EC}" dt="2023-03-29T19:13:26.812" v="66" actId="14100"/>
          <ac:picMkLst>
            <pc:docMk/>
            <pc:sldMk cId="2844286603" sldId="392"/>
            <ac:picMk id="6" creationId="{BF86D63B-CE9C-A124-A03D-A90DBDDE5BE2}"/>
          </ac:picMkLst>
        </pc:picChg>
      </pc:sldChg>
      <pc:sldChg chg="addSp delSp modSp mod">
        <pc:chgData name="Brandon Chisnell" userId="9c5cf66864937b85" providerId="LiveId" clId="{8C441DA4-EC87-4D2F-A917-8B19361496EC}" dt="2023-03-29T19:01:57.603" v="24"/>
        <pc:sldMkLst>
          <pc:docMk/>
          <pc:sldMk cId="2748477053" sldId="397"/>
        </pc:sldMkLst>
        <pc:spChg chg="del mod">
          <ac:chgData name="Brandon Chisnell" userId="9c5cf66864937b85" providerId="LiveId" clId="{8C441DA4-EC87-4D2F-A917-8B19361496EC}" dt="2023-03-29T19:01:57.603" v="24"/>
          <ac:spMkLst>
            <pc:docMk/>
            <pc:sldMk cId="2748477053" sldId="397"/>
            <ac:spMk id="4" creationId="{57086ECD-9D9E-4DB0-8C88-272D3613C8FF}"/>
          </ac:spMkLst>
        </pc:spChg>
        <pc:spChg chg="del mod">
          <ac:chgData name="Brandon Chisnell" userId="9c5cf66864937b85" providerId="LiveId" clId="{8C441DA4-EC87-4D2F-A917-8B19361496EC}" dt="2023-03-29T18:58:52.591" v="2"/>
          <ac:spMkLst>
            <pc:docMk/>
            <pc:sldMk cId="2748477053" sldId="397"/>
            <ac:spMk id="8" creationId="{886AAF85-948B-4B7E-9992-F6813CD2E6D1}"/>
          </ac:spMkLst>
        </pc:spChg>
        <pc:graphicFrameChg chg="del">
          <ac:chgData name="Brandon Chisnell" userId="9c5cf66864937b85" providerId="LiveId" clId="{8C441DA4-EC87-4D2F-A917-8B19361496EC}" dt="2023-03-29T18:58:57.157" v="3" actId="478"/>
          <ac:graphicFrameMkLst>
            <pc:docMk/>
            <pc:sldMk cId="2748477053" sldId="397"/>
            <ac:graphicFrameMk id="7" creationId="{1B75C224-7917-4F97-9B48-A477B7CD5400}"/>
          </ac:graphicFrameMkLst>
        </pc:graphicFrameChg>
        <pc:picChg chg="add del mod">
          <ac:chgData name="Brandon Chisnell" userId="9c5cf66864937b85" providerId="LiveId" clId="{8C441DA4-EC87-4D2F-A917-8B19361496EC}" dt="2023-03-29T18:59:42.903" v="10" actId="478"/>
          <ac:picMkLst>
            <pc:docMk/>
            <pc:sldMk cId="2748477053" sldId="397"/>
            <ac:picMk id="3" creationId="{3B50FE62-ABD9-C8CC-7715-23AA907A4680}"/>
          </ac:picMkLst>
        </pc:picChg>
        <pc:picChg chg="add mod">
          <ac:chgData name="Brandon Chisnell" userId="9c5cf66864937b85" providerId="LiveId" clId="{8C441DA4-EC87-4D2F-A917-8B19361496EC}" dt="2023-03-29T19:00:57.418" v="19" actId="14100"/>
          <ac:picMkLst>
            <pc:docMk/>
            <pc:sldMk cId="2748477053" sldId="397"/>
            <ac:picMk id="5" creationId="{770FBC7E-B3DF-6C2D-E1F5-1D0C9D8E01BC}"/>
          </ac:picMkLst>
        </pc:picChg>
        <pc:picChg chg="add mod">
          <ac:chgData name="Brandon Chisnell" userId="9c5cf66864937b85" providerId="LiveId" clId="{8C441DA4-EC87-4D2F-A917-8B19361496EC}" dt="2023-03-29T19:01:01.065" v="20" actId="14100"/>
          <ac:picMkLst>
            <pc:docMk/>
            <pc:sldMk cId="2748477053" sldId="397"/>
            <ac:picMk id="6" creationId="{B7F6E8D7-8680-E0E5-C2BE-7041D8310A98}"/>
          </ac:picMkLst>
        </pc:picChg>
      </pc:sldChg>
      <pc:sldChg chg="addSp delSp modSp mod">
        <pc:chgData name="Brandon Chisnell" userId="9c5cf66864937b85" providerId="LiveId" clId="{8C441DA4-EC87-4D2F-A917-8B19361496EC}" dt="2023-03-29T19:41:48.195" v="703" actId="20577"/>
        <pc:sldMkLst>
          <pc:docMk/>
          <pc:sldMk cId="667657664" sldId="399"/>
        </pc:sldMkLst>
        <pc:spChg chg="mod">
          <ac:chgData name="Brandon Chisnell" userId="9c5cf66864937b85" providerId="LiveId" clId="{8C441DA4-EC87-4D2F-A917-8B19361496EC}" dt="2023-03-29T19:41:48.195" v="703" actId="20577"/>
          <ac:spMkLst>
            <pc:docMk/>
            <pc:sldMk cId="667657664" sldId="399"/>
            <ac:spMk id="2" creationId="{F0E37C96-13BD-4F0C-B379-77591A183D9B}"/>
          </ac:spMkLst>
        </pc:spChg>
        <pc:spChg chg="del mod">
          <ac:chgData name="Brandon Chisnell" userId="9c5cf66864937b85" providerId="LiveId" clId="{8C441DA4-EC87-4D2F-A917-8B19361496EC}" dt="2023-03-29T19:28:59.747" v="387"/>
          <ac:spMkLst>
            <pc:docMk/>
            <pc:sldMk cId="667657664" sldId="399"/>
            <ac:spMk id="7" creationId="{3349F53E-88E6-4D79-9588-9BEAF3EEC79C}"/>
          </ac:spMkLst>
        </pc:spChg>
        <pc:graphicFrameChg chg="add mod">
          <ac:chgData name="Brandon Chisnell" userId="9c5cf66864937b85" providerId="LiveId" clId="{8C441DA4-EC87-4D2F-A917-8B19361496EC}" dt="2023-03-29T19:29:14.301" v="390" actId="1076"/>
          <ac:graphicFrameMkLst>
            <pc:docMk/>
            <pc:sldMk cId="667657664" sldId="399"/>
            <ac:graphicFrameMk id="3" creationId="{85A803FA-2F5C-4B1A-9F3A-4B335B25CD65}"/>
          </ac:graphicFrameMkLst>
        </pc:graphicFrameChg>
        <pc:picChg chg="del">
          <ac:chgData name="Brandon Chisnell" userId="9c5cf66864937b85" providerId="LiveId" clId="{8C441DA4-EC87-4D2F-A917-8B19361496EC}" dt="2023-03-29T19:28:49.809" v="384" actId="478"/>
          <ac:picMkLst>
            <pc:docMk/>
            <pc:sldMk cId="667657664" sldId="399"/>
            <ac:picMk id="8" creationId="{1AF410C7-D97D-4B93-961C-6783280104D1}"/>
          </ac:picMkLst>
        </pc:picChg>
      </pc:sldChg>
      <pc:sldChg chg="addSp delSp modSp mod">
        <pc:chgData name="Brandon Chisnell" userId="9c5cf66864937b85" providerId="LiveId" clId="{8C441DA4-EC87-4D2F-A917-8B19361496EC}" dt="2023-03-29T19:04:26.092" v="38" actId="21"/>
        <pc:sldMkLst>
          <pc:docMk/>
          <pc:sldMk cId="1167718647" sldId="401"/>
        </pc:sldMkLst>
        <pc:spChg chg="del mod">
          <ac:chgData name="Brandon Chisnell" userId="9c5cf66864937b85" providerId="LiveId" clId="{8C441DA4-EC87-4D2F-A917-8B19361496EC}" dt="2023-03-29T19:04:26.092" v="38" actId="21"/>
          <ac:spMkLst>
            <pc:docMk/>
            <pc:sldMk cId="1167718647" sldId="401"/>
            <ac:spMk id="6" creationId="{D4D93FEF-20B3-4938-A65F-A142F4B92D1C}"/>
          </ac:spMkLst>
        </pc:spChg>
        <pc:spChg chg="mod">
          <ac:chgData name="Brandon Chisnell" userId="9c5cf66864937b85" providerId="LiveId" clId="{8C441DA4-EC87-4D2F-A917-8B19361496EC}" dt="2023-03-29T19:03:14.345" v="25" actId="20577"/>
          <ac:spMkLst>
            <pc:docMk/>
            <pc:sldMk cId="1167718647" sldId="401"/>
            <ac:spMk id="7" creationId="{548FD5B0-4E40-45F1-A00B-B3459082779A}"/>
          </ac:spMkLst>
        </pc:spChg>
        <pc:picChg chg="add mod">
          <ac:chgData name="Brandon Chisnell" userId="9c5cf66864937b85" providerId="LiveId" clId="{8C441DA4-EC87-4D2F-A917-8B19361496EC}" dt="2023-03-29T19:03:37.141" v="29" actId="14100"/>
          <ac:picMkLst>
            <pc:docMk/>
            <pc:sldMk cId="1167718647" sldId="401"/>
            <ac:picMk id="3" creationId="{A2900E18-B991-7690-CC53-E27F5A96471A}"/>
          </ac:picMkLst>
        </pc:picChg>
        <pc:picChg chg="add mod">
          <ac:chgData name="Brandon Chisnell" userId="9c5cf66864937b85" providerId="LiveId" clId="{8C441DA4-EC87-4D2F-A917-8B19361496EC}" dt="2023-03-29T19:04:01.210" v="36" actId="14100"/>
          <ac:picMkLst>
            <pc:docMk/>
            <pc:sldMk cId="1167718647" sldId="401"/>
            <ac:picMk id="4" creationId="{027353A4-8214-20C5-7D67-200D080D0EEE}"/>
          </ac:picMkLst>
        </pc:picChg>
      </pc:sldChg>
      <pc:sldChg chg="addSp delSp modSp mod">
        <pc:chgData name="Brandon Chisnell" userId="9c5cf66864937b85" providerId="LiveId" clId="{8C441DA4-EC87-4D2F-A917-8B19361496EC}" dt="2023-03-29T19:39:30.477" v="596" actId="20577"/>
        <pc:sldMkLst>
          <pc:docMk/>
          <pc:sldMk cId="323164089" sldId="402"/>
        </pc:sldMkLst>
        <pc:spChg chg="mod">
          <ac:chgData name="Brandon Chisnell" userId="9c5cf66864937b85" providerId="LiveId" clId="{8C441DA4-EC87-4D2F-A917-8B19361496EC}" dt="2023-03-29T19:39:30.477" v="596" actId="20577"/>
          <ac:spMkLst>
            <pc:docMk/>
            <pc:sldMk cId="323164089" sldId="402"/>
            <ac:spMk id="2" creationId="{81150BAF-2454-4B5F-A0FE-F4B4B997D8FF}"/>
          </ac:spMkLst>
        </pc:spChg>
        <pc:spChg chg="del mod">
          <ac:chgData name="Brandon Chisnell" userId="9c5cf66864937b85" providerId="LiveId" clId="{8C441DA4-EC87-4D2F-A917-8B19361496EC}" dt="2023-03-29T19:29:29.875" v="393" actId="21"/>
          <ac:spMkLst>
            <pc:docMk/>
            <pc:sldMk cId="323164089" sldId="402"/>
            <ac:spMk id="6" creationId="{4A968194-61AD-4C31-A189-FF4A210F4FA3}"/>
          </ac:spMkLst>
        </pc:spChg>
        <pc:spChg chg="mod">
          <ac:chgData name="Brandon Chisnell" userId="9c5cf66864937b85" providerId="LiveId" clId="{8C441DA4-EC87-4D2F-A917-8B19361496EC}" dt="2023-03-29T19:26:00.975" v="382" actId="20577"/>
          <ac:spMkLst>
            <pc:docMk/>
            <pc:sldMk cId="323164089" sldId="402"/>
            <ac:spMk id="9" creationId="{38AE4384-3887-4990-8552-96D5AB244392}"/>
          </ac:spMkLst>
        </pc:spChg>
        <pc:graphicFrameChg chg="add mod">
          <ac:chgData name="Brandon Chisnell" userId="9c5cf66864937b85" providerId="LiveId" clId="{8C441DA4-EC87-4D2F-A917-8B19361496EC}" dt="2023-03-29T19:33:34.364" v="420" actId="14100"/>
          <ac:graphicFrameMkLst>
            <pc:docMk/>
            <pc:sldMk cId="323164089" sldId="402"/>
            <ac:graphicFrameMk id="3" creationId="{A9912992-AC47-9B6F-4692-190F951C4380}"/>
          </ac:graphicFrameMkLst>
        </pc:graphicFrameChg>
        <pc:graphicFrameChg chg="del">
          <ac:chgData name="Brandon Chisnell" userId="9c5cf66864937b85" providerId="LiveId" clId="{8C441DA4-EC87-4D2F-A917-8B19361496EC}" dt="2023-03-29T19:26:05.809" v="383" actId="478"/>
          <ac:graphicFrameMkLst>
            <pc:docMk/>
            <pc:sldMk cId="323164089" sldId="402"/>
            <ac:graphicFrameMk id="4" creationId="{D3FD4B86-4672-462A-B1BD-A1BBBE1C6B74}"/>
          </ac:graphicFrameMkLst>
        </pc:graphicFrameChg>
        <pc:graphicFrameChg chg="add mod">
          <ac:chgData name="Brandon Chisnell" userId="9c5cf66864937b85" providerId="LiveId" clId="{8C441DA4-EC87-4D2F-A917-8B19361496EC}" dt="2023-03-29T19:33:31.711" v="419" actId="14100"/>
          <ac:graphicFrameMkLst>
            <pc:docMk/>
            <pc:sldMk cId="323164089" sldId="402"/>
            <ac:graphicFrameMk id="5" creationId="{8BF1EF0A-8BBF-6FEF-CE45-844451D1ECC7}"/>
          </ac:graphicFrameMkLst>
        </pc:graphicFrameChg>
        <pc:graphicFrameChg chg="add mod">
          <ac:chgData name="Brandon Chisnell" userId="9c5cf66864937b85" providerId="LiveId" clId="{8C441DA4-EC87-4D2F-A917-8B19361496EC}" dt="2023-03-29T19:33:26.714" v="417" actId="1076"/>
          <ac:graphicFrameMkLst>
            <pc:docMk/>
            <pc:sldMk cId="323164089" sldId="402"/>
            <ac:graphicFrameMk id="8" creationId="{4B9B749D-776C-33C5-1594-63B243AFC005}"/>
          </ac:graphicFrameMkLst>
        </pc:graphicFrameChg>
      </pc:sldChg>
    </pc:docChg>
  </pc:docChgLst>
  <pc:docChgLst>
    <pc:chgData name="Brandon Chisnell" userId="9c5cf66864937b85" providerId="Windows Live" clId="Web-{732EBB83-2D5C-4412-988E-C3FF1E3494A8}"/>
    <pc:docChg chg="modSld">
      <pc:chgData name="Brandon Chisnell" userId="9c5cf66864937b85" providerId="Windows Live" clId="Web-{732EBB83-2D5C-4412-988E-C3FF1E3494A8}" dt="2023-04-11T13:34:17.811" v="8" actId="14100"/>
      <pc:docMkLst>
        <pc:docMk/>
      </pc:docMkLst>
      <pc:sldChg chg="addSp delSp modSp">
        <pc:chgData name="Brandon Chisnell" userId="9c5cf66864937b85" providerId="Windows Live" clId="Web-{732EBB83-2D5C-4412-988E-C3FF1E3494A8}" dt="2023-04-11T13:34:17.811" v="8" actId="14100"/>
        <pc:sldMkLst>
          <pc:docMk/>
          <pc:sldMk cId="323164089" sldId="402"/>
        </pc:sldMkLst>
        <pc:graphicFrameChg chg="del">
          <ac:chgData name="Brandon Chisnell" userId="9c5cf66864937b85" providerId="Windows Live" clId="Web-{732EBB83-2D5C-4412-988E-C3FF1E3494A8}" dt="2023-04-11T13:33:32.810" v="0"/>
          <ac:graphicFrameMkLst>
            <pc:docMk/>
            <pc:sldMk cId="323164089" sldId="402"/>
            <ac:graphicFrameMk id="3" creationId="{A9912992-AC47-9B6F-4692-190F951C4380}"/>
          </ac:graphicFrameMkLst>
        </pc:graphicFrameChg>
        <pc:picChg chg="add mod">
          <ac:chgData name="Brandon Chisnell" userId="9c5cf66864937b85" providerId="Windows Live" clId="Web-{732EBB83-2D5C-4412-988E-C3FF1E3494A8}" dt="2023-04-11T13:34:17.811" v="8" actId="14100"/>
          <ac:picMkLst>
            <pc:docMk/>
            <pc:sldMk cId="323164089" sldId="402"/>
            <ac:picMk id="4" creationId="{D6D70F14-6FBA-9E48-A90F-32909438A74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3.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4.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5.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a:t>
            </a:r>
            <a:r>
              <a:rPr lang="en-US" baseline="0"/>
              <a:t> Strength Associated With Pump Failure (Rolling Mean 30 Minute)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'[Statistics_Case_Study_Brandon Chisnell.xlsx]Inferential Statistics'!$M$38:$M$44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'[Statistics_Case_Study_Brandon Chisnell.xlsx]Inferential Statistics'!$N$38:$N$44</c:f>
              <c:numCache>
                <c:formatCode>0.00</c:formatCode>
                <c:ptCount val="7"/>
                <c:pt idx="0">
                  <c:v>0.2180319818536855</c:v>
                </c:pt>
                <c:pt idx="1">
                  <c:v>-0.18417032717917944</c:v>
                </c:pt>
                <c:pt idx="2">
                  <c:v>-0.21602721504457051</c:v>
                </c:pt>
                <c:pt idx="3">
                  <c:v>-0.30265189651678887</c:v>
                </c:pt>
                <c:pt idx="4">
                  <c:v>-0.69244309318419739</c:v>
                </c:pt>
                <c:pt idx="5">
                  <c:v>-0.69502775093101643</c:v>
                </c:pt>
                <c:pt idx="6">
                  <c:v>-0.69773116823026105</c:v>
                </c:pt>
              </c:numCache>
            </c:numRef>
          </c:val>
          <c:extLst>
            <c:ext xmlns:c16="http://schemas.microsoft.com/office/drawing/2014/chart" uri="{C3380CC4-5D6E-409C-BE32-E72D297353CC}">
              <c16:uniqueId val="{00000000-5A36-4238-AC92-3653346D8F90}"/>
            </c:ext>
          </c:extLst>
        </c:ser>
        <c:dLbls>
          <c:showLegendKey val="0"/>
          <c:showVal val="0"/>
          <c:showCatName val="0"/>
          <c:showSerName val="0"/>
          <c:showPercent val="0"/>
          <c:showBubbleSize val="0"/>
        </c:dLbls>
        <c:gapWidth val="219"/>
        <c:overlap val="-27"/>
        <c:axId val="1192808623"/>
        <c:axId val="1252302383"/>
      </c:barChart>
      <c:catAx>
        <c:axId val="119280862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2302383"/>
        <c:crosses val="autoZero"/>
        <c:auto val="1"/>
        <c:lblAlgn val="ctr"/>
        <c:lblOffset val="100"/>
        <c:noMultiLvlLbl val="0"/>
      </c:catAx>
      <c:valAx>
        <c:axId val="1252302383"/>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28086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a:t>
            </a:r>
            <a:r>
              <a:rPr lang="en-US" baseline="0"/>
              <a:t> Strength Associated With Pump Failure (Rolling Stdev 30 Minute)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'[Statistics_Case_Study_Brandon Chisnell.xlsx]Inferential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'[Statistics_Case_Study_Brandon Chisnell.xlsx]Inferential Statistics'!$X$38:$X$44</c:f>
              <c:numCache>
                <c:formatCode>0.00</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A54A-47CD-BC60-08A03B8096DF}"/>
            </c:ext>
          </c:extLst>
        </c:ser>
        <c:dLbls>
          <c:showLegendKey val="0"/>
          <c:showVal val="0"/>
          <c:showCatName val="0"/>
          <c:showSerName val="0"/>
          <c:showPercent val="0"/>
          <c:showBubbleSize val="0"/>
        </c:dLbls>
        <c:gapWidth val="219"/>
        <c:overlap val="-27"/>
        <c:axId val="1258964431"/>
        <c:axId val="1252301423"/>
      </c:barChart>
      <c:catAx>
        <c:axId val="1258964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2301423"/>
        <c:crosses val="autoZero"/>
        <c:auto val="1"/>
        <c:lblAlgn val="ctr"/>
        <c:lblOffset val="100"/>
        <c:noMultiLvlLbl val="0"/>
      </c:catAx>
      <c:valAx>
        <c:axId val="1252301423"/>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8964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Coefficient</a:t>
            </a:r>
            <a:r>
              <a:rPr lang="en-US" baseline="0"/>
              <a:t> Ranking</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'[Statistics_Case_Study_Brandon Chisnell.xlsx]Data Preparation'!$R$5:$R$12</c:f>
              <c:strCache>
                <c:ptCount val="7"/>
                <c:pt idx="0">
                  <c:v>Horse Power</c:v>
                </c:pt>
                <c:pt idx="1">
                  <c:v>Pump Efficiency</c:v>
                </c:pt>
                <c:pt idx="2">
                  <c:v>Volumetric Flow Meter 1</c:v>
                </c:pt>
                <c:pt idx="3">
                  <c:v>Ambient Temperature</c:v>
                </c:pt>
                <c:pt idx="4">
                  <c:v>Pump Speed (RPM)</c:v>
                </c:pt>
                <c:pt idx="5">
                  <c:v>Pump Torque </c:v>
                </c:pt>
                <c:pt idx="6">
                  <c:v>Volumetric Flow Meter 2</c:v>
                </c:pt>
              </c:strCache>
              <c:extLst/>
            </c:strRef>
          </c:cat>
          <c:val>
            <c:numRef>
              <c:f>'[Statistics_Case_Study_Brandon Chisnell.xlsx]Data Preparation'!$S$5:$S$12</c:f>
              <c:numCache>
                <c:formatCode>General</c:formatCode>
                <c:ptCount val="7"/>
                <c:pt idx="0">
                  <c:v>0.76484538773206445</c:v>
                </c:pt>
                <c:pt idx="1">
                  <c:v>0.34236588972424131</c:v>
                </c:pt>
                <c:pt idx="2">
                  <c:v>5.0933943927024217E-2</c:v>
                </c:pt>
                <c:pt idx="3">
                  <c:v>1.8206887296729E-2</c:v>
                </c:pt>
                <c:pt idx="4">
                  <c:v>-1.7867336051636543E-2</c:v>
                </c:pt>
                <c:pt idx="5">
                  <c:v>-1.8901994708885334E-2</c:v>
                </c:pt>
                <c:pt idx="6">
                  <c:v>-0.61136432959094578</c:v>
                </c:pt>
              </c:numCache>
              <c:extLst/>
            </c:numRef>
          </c:val>
          <c:extLst>
            <c:ext xmlns:c16="http://schemas.microsoft.com/office/drawing/2014/chart" uri="{C3380CC4-5D6E-409C-BE32-E72D297353CC}">
              <c16:uniqueId val="{00000000-013B-4DF7-A661-A461CD26A3F4}"/>
            </c:ext>
          </c:extLst>
        </c:ser>
        <c:dLbls>
          <c:showLegendKey val="0"/>
          <c:showVal val="0"/>
          <c:showCatName val="0"/>
          <c:showSerName val="0"/>
          <c:showPercent val="0"/>
          <c:showBubbleSize val="0"/>
        </c:dLbls>
        <c:gapWidth val="219"/>
        <c:overlap val="-27"/>
        <c:axId val="1251794703"/>
        <c:axId val="1252317263"/>
      </c:barChart>
      <c:catAx>
        <c:axId val="125179470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2317263"/>
        <c:crosses val="autoZero"/>
        <c:auto val="1"/>
        <c:lblAlgn val="ctr"/>
        <c:lblOffset val="100"/>
        <c:noMultiLvlLbl val="0"/>
      </c:catAx>
      <c:valAx>
        <c:axId val="125231726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Regression</a:t>
                </a:r>
                <a:r>
                  <a:rPr lang="en-US" baseline="0"/>
                  <a:t> Correlation Co-efficients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794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11/04/2023</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9"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5"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a:latin typeface="+mn-lt"/>
                  <a:ea typeface="+mn-ea"/>
                </a:rPr>
                <a:t>Title</a:t>
              </a:r>
            </a:p>
            <a:p>
              <a:r>
                <a:rPr lang="en-US" baseline="0" noProof="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70FBC7E-B3DF-6C2D-E1F5-1D0C9D8E01BC}"/>
              </a:ext>
            </a:extLst>
          </p:cNvPr>
          <p:cNvPicPr>
            <a:picLocks noChangeAspect="1"/>
          </p:cNvPicPr>
          <p:nvPr/>
        </p:nvPicPr>
        <p:blipFill>
          <a:blip r:embed="rId2"/>
          <a:stretch>
            <a:fillRect/>
          </a:stretch>
        </p:blipFill>
        <p:spPr>
          <a:xfrm>
            <a:off x="260183" y="1249379"/>
            <a:ext cx="3859143" cy="4937099"/>
          </a:xfrm>
          <a:prstGeom prst="rect">
            <a:avLst/>
          </a:prstGeom>
        </p:spPr>
      </p:pic>
      <p:pic>
        <p:nvPicPr>
          <p:cNvPr id="6" name="Picture 5">
            <a:extLst>
              <a:ext uri="{FF2B5EF4-FFF2-40B4-BE49-F238E27FC236}">
                <a16:creationId xmlns:a16="http://schemas.microsoft.com/office/drawing/2014/main" id="{B7F6E8D7-8680-E0E5-C2BE-7041D8310A98}"/>
              </a:ext>
            </a:extLst>
          </p:cNvPr>
          <p:cNvPicPr>
            <a:picLocks noChangeAspect="1"/>
          </p:cNvPicPr>
          <p:nvPr/>
        </p:nvPicPr>
        <p:blipFill>
          <a:blip r:embed="rId3"/>
          <a:stretch>
            <a:fillRect/>
          </a:stretch>
        </p:blipFill>
        <p:spPr>
          <a:xfrm>
            <a:off x="4410567" y="1249378"/>
            <a:ext cx="3859143" cy="4937098"/>
          </a:xfrm>
          <a:prstGeom prst="rect">
            <a:avLst/>
          </a:prstGeom>
        </p:spPr>
      </p:pic>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48FD5B0-4E40-45F1-A00B-B3459082779A}"/>
              </a:ext>
            </a:extLst>
          </p:cNvPr>
          <p:cNvSpPr/>
          <p:nvPr/>
        </p:nvSpPr>
        <p:spPr>
          <a:xfrm>
            <a:off x="303213" y="1238975"/>
            <a:ext cx="3665537" cy="461665"/>
          </a:xfrm>
          <a:prstGeom prst="rect">
            <a:avLst/>
          </a:prstGeom>
        </p:spPr>
        <p:txBody>
          <a:bodyPr wrap="square">
            <a:spAutoFit/>
          </a:bodyPr>
          <a:lstStyle/>
          <a:p>
            <a:endParaRPr lang="en-AU" sz="1200" b="1"/>
          </a:p>
          <a:p>
            <a:endParaRPr lang="en-AU" sz="1200" b="1"/>
          </a:p>
        </p:txBody>
      </p:sp>
      <p:pic>
        <p:nvPicPr>
          <p:cNvPr id="3" name="Picture 2">
            <a:extLst>
              <a:ext uri="{FF2B5EF4-FFF2-40B4-BE49-F238E27FC236}">
                <a16:creationId xmlns:a16="http://schemas.microsoft.com/office/drawing/2014/main" id="{A2900E18-B991-7690-CC53-E27F5A96471A}"/>
              </a:ext>
            </a:extLst>
          </p:cNvPr>
          <p:cNvPicPr>
            <a:picLocks noChangeAspect="1"/>
          </p:cNvPicPr>
          <p:nvPr/>
        </p:nvPicPr>
        <p:blipFill>
          <a:blip r:embed="rId2"/>
          <a:stretch>
            <a:fillRect/>
          </a:stretch>
        </p:blipFill>
        <p:spPr>
          <a:xfrm>
            <a:off x="399195" y="1075214"/>
            <a:ext cx="7983659" cy="2537118"/>
          </a:xfrm>
          <a:prstGeom prst="rect">
            <a:avLst/>
          </a:prstGeom>
        </p:spPr>
      </p:pic>
      <p:pic>
        <p:nvPicPr>
          <p:cNvPr id="4" name="Picture 3">
            <a:extLst>
              <a:ext uri="{FF2B5EF4-FFF2-40B4-BE49-F238E27FC236}">
                <a16:creationId xmlns:a16="http://schemas.microsoft.com/office/drawing/2014/main" id="{027353A4-8214-20C5-7D67-200D080D0EEE}"/>
              </a:ext>
            </a:extLst>
          </p:cNvPr>
          <p:cNvPicPr>
            <a:picLocks noChangeAspect="1"/>
          </p:cNvPicPr>
          <p:nvPr/>
        </p:nvPicPr>
        <p:blipFill>
          <a:blip r:embed="rId3"/>
          <a:stretch>
            <a:fillRect/>
          </a:stretch>
        </p:blipFill>
        <p:spPr>
          <a:xfrm>
            <a:off x="399195" y="3656473"/>
            <a:ext cx="7983659" cy="2537117"/>
          </a:xfrm>
          <a:prstGeom prst="rect">
            <a:avLst/>
          </a:prstGeom>
        </p:spPr>
      </p:pic>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61774"/>
          </a:xfrm>
        </p:spPr>
        <p:txBody>
          <a:bodyPr/>
          <a:lstStyle/>
          <a:p>
            <a:pPr algn="just"/>
            <a:r>
              <a:rPr lang="en-GB" sz="1400" b="1"/>
              <a:t>Further segmentation of the data via binary means (Pump Failure = 0 or 1) illustrated through Rolling Standard Deviation and Rolling Mean, show a clear signature difference between that of normal </a:t>
            </a:r>
            <a:r>
              <a:rPr lang="en-GB" sz="1400" b="1" err="1"/>
              <a:t>behavior</a:t>
            </a:r>
            <a:r>
              <a:rPr lang="en-GB" sz="1400" b="1"/>
              <a:t> and that of Failure with pump torque, pump speed, and pump efficiency showing the 3 largest variances.</a:t>
            </a:r>
            <a:endParaRPr lang="en-AU" sz="1400" b="1"/>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86277E9-DE6F-7F84-E058-2E17B1DCD376}"/>
              </a:ext>
            </a:extLst>
          </p:cNvPr>
          <p:cNvPicPr>
            <a:picLocks noChangeAspect="1"/>
          </p:cNvPicPr>
          <p:nvPr/>
        </p:nvPicPr>
        <p:blipFill>
          <a:blip r:embed="rId2"/>
          <a:stretch>
            <a:fillRect/>
          </a:stretch>
        </p:blipFill>
        <p:spPr>
          <a:xfrm>
            <a:off x="339171" y="1450658"/>
            <a:ext cx="3816370" cy="1959753"/>
          </a:xfrm>
          <a:prstGeom prst="rect">
            <a:avLst/>
          </a:prstGeom>
        </p:spPr>
      </p:pic>
      <p:pic>
        <p:nvPicPr>
          <p:cNvPr id="4" name="Picture 3">
            <a:extLst>
              <a:ext uri="{FF2B5EF4-FFF2-40B4-BE49-F238E27FC236}">
                <a16:creationId xmlns:a16="http://schemas.microsoft.com/office/drawing/2014/main" id="{5491943B-8FCF-8716-1B45-2351971296D3}"/>
              </a:ext>
            </a:extLst>
          </p:cNvPr>
          <p:cNvPicPr>
            <a:picLocks noChangeAspect="1"/>
          </p:cNvPicPr>
          <p:nvPr/>
        </p:nvPicPr>
        <p:blipFill>
          <a:blip r:embed="rId3"/>
          <a:stretch>
            <a:fillRect/>
          </a:stretch>
        </p:blipFill>
        <p:spPr>
          <a:xfrm>
            <a:off x="4540250" y="1450658"/>
            <a:ext cx="4010721" cy="1959753"/>
          </a:xfrm>
          <a:prstGeom prst="rect">
            <a:avLst/>
          </a:prstGeom>
        </p:spPr>
      </p:pic>
      <p:pic>
        <p:nvPicPr>
          <p:cNvPr id="5" name="Picture 4">
            <a:extLst>
              <a:ext uri="{FF2B5EF4-FFF2-40B4-BE49-F238E27FC236}">
                <a16:creationId xmlns:a16="http://schemas.microsoft.com/office/drawing/2014/main" id="{55EC2757-B6EA-264D-258A-D47DA1F8747F}"/>
              </a:ext>
            </a:extLst>
          </p:cNvPr>
          <p:cNvPicPr>
            <a:picLocks noChangeAspect="1"/>
          </p:cNvPicPr>
          <p:nvPr/>
        </p:nvPicPr>
        <p:blipFill>
          <a:blip r:embed="rId4"/>
          <a:stretch>
            <a:fillRect/>
          </a:stretch>
        </p:blipFill>
        <p:spPr>
          <a:xfrm>
            <a:off x="339171" y="3920151"/>
            <a:ext cx="3816370" cy="2120387"/>
          </a:xfrm>
          <a:prstGeom prst="rect">
            <a:avLst/>
          </a:prstGeom>
        </p:spPr>
      </p:pic>
      <p:pic>
        <p:nvPicPr>
          <p:cNvPr id="6" name="Picture 5">
            <a:extLst>
              <a:ext uri="{FF2B5EF4-FFF2-40B4-BE49-F238E27FC236}">
                <a16:creationId xmlns:a16="http://schemas.microsoft.com/office/drawing/2014/main" id="{BF86D63B-CE9C-A124-A03D-A90DBDDE5BE2}"/>
              </a:ext>
            </a:extLst>
          </p:cNvPr>
          <p:cNvPicPr>
            <a:picLocks noChangeAspect="1"/>
          </p:cNvPicPr>
          <p:nvPr/>
        </p:nvPicPr>
        <p:blipFill>
          <a:blip r:embed="rId5"/>
          <a:stretch>
            <a:fillRect/>
          </a:stretch>
        </p:blipFill>
        <p:spPr>
          <a:xfrm>
            <a:off x="4540251" y="3920151"/>
            <a:ext cx="4010720" cy="2136781"/>
          </a:xfrm>
          <a:prstGeom prst="rect">
            <a:avLst/>
          </a:prstGeom>
        </p:spPr>
      </p:pic>
      <p:sp>
        <p:nvSpPr>
          <p:cNvPr id="8" name="TextBox 7">
            <a:extLst>
              <a:ext uri="{FF2B5EF4-FFF2-40B4-BE49-F238E27FC236}">
                <a16:creationId xmlns:a16="http://schemas.microsoft.com/office/drawing/2014/main" id="{72A777EA-28BA-EED7-A804-AE3CA7567173}"/>
              </a:ext>
            </a:extLst>
          </p:cNvPr>
          <p:cNvSpPr txBox="1"/>
          <p:nvPr/>
        </p:nvSpPr>
        <p:spPr>
          <a:xfrm>
            <a:off x="1400008" y="1074383"/>
            <a:ext cx="1694695" cy="400110"/>
          </a:xfrm>
          <a:prstGeom prst="rect">
            <a:avLst/>
          </a:prstGeom>
          <a:noFill/>
        </p:spPr>
        <p:txBody>
          <a:bodyPr wrap="none" rtlCol="0">
            <a:spAutoFit/>
          </a:bodyPr>
          <a:lstStyle/>
          <a:p>
            <a:pPr algn="ctr"/>
            <a:r>
              <a:rPr lang="en-US" sz="1000"/>
              <a:t>Rolling Standard Deviation</a:t>
            </a:r>
          </a:p>
          <a:p>
            <a:pPr algn="ctr"/>
            <a:r>
              <a:rPr lang="en-US" sz="1000"/>
              <a:t>(Pump Failure = 1)</a:t>
            </a:r>
          </a:p>
        </p:txBody>
      </p:sp>
      <p:sp>
        <p:nvSpPr>
          <p:cNvPr id="9" name="TextBox 8">
            <a:extLst>
              <a:ext uri="{FF2B5EF4-FFF2-40B4-BE49-F238E27FC236}">
                <a16:creationId xmlns:a16="http://schemas.microsoft.com/office/drawing/2014/main" id="{5E48F620-1FC1-B66B-0FA0-DFE17E2CE1D8}"/>
              </a:ext>
            </a:extLst>
          </p:cNvPr>
          <p:cNvSpPr txBox="1"/>
          <p:nvPr/>
        </p:nvSpPr>
        <p:spPr>
          <a:xfrm>
            <a:off x="5698262" y="1074383"/>
            <a:ext cx="1694695" cy="400110"/>
          </a:xfrm>
          <a:prstGeom prst="rect">
            <a:avLst/>
          </a:prstGeom>
          <a:noFill/>
        </p:spPr>
        <p:txBody>
          <a:bodyPr wrap="none" rtlCol="0">
            <a:spAutoFit/>
          </a:bodyPr>
          <a:lstStyle/>
          <a:p>
            <a:pPr algn="ctr"/>
            <a:r>
              <a:rPr lang="en-US" sz="1000"/>
              <a:t>Rolling Standard Deviation</a:t>
            </a:r>
          </a:p>
          <a:p>
            <a:pPr algn="ctr"/>
            <a:r>
              <a:rPr lang="en-US" sz="1000"/>
              <a:t>(Pump Failure = 0)</a:t>
            </a:r>
          </a:p>
        </p:txBody>
      </p:sp>
      <p:sp>
        <p:nvSpPr>
          <p:cNvPr id="10" name="TextBox 9">
            <a:extLst>
              <a:ext uri="{FF2B5EF4-FFF2-40B4-BE49-F238E27FC236}">
                <a16:creationId xmlns:a16="http://schemas.microsoft.com/office/drawing/2014/main" id="{B3468635-FB99-340C-398C-AB582F2828AA}"/>
              </a:ext>
            </a:extLst>
          </p:cNvPr>
          <p:cNvSpPr txBox="1"/>
          <p:nvPr/>
        </p:nvSpPr>
        <p:spPr>
          <a:xfrm>
            <a:off x="1623626" y="3535679"/>
            <a:ext cx="1247457" cy="400110"/>
          </a:xfrm>
          <a:prstGeom prst="rect">
            <a:avLst/>
          </a:prstGeom>
          <a:noFill/>
        </p:spPr>
        <p:txBody>
          <a:bodyPr wrap="none" rtlCol="0">
            <a:spAutoFit/>
          </a:bodyPr>
          <a:lstStyle/>
          <a:p>
            <a:pPr algn="ctr"/>
            <a:r>
              <a:rPr lang="en-US" sz="1000"/>
              <a:t>Rolling Mean</a:t>
            </a:r>
          </a:p>
          <a:p>
            <a:pPr algn="ctr"/>
            <a:r>
              <a:rPr lang="en-US" sz="1000"/>
              <a:t>(Pump Failure = 1)</a:t>
            </a:r>
          </a:p>
        </p:txBody>
      </p:sp>
      <p:sp>
        <p:nvSpPr>
          <p:cNvPr id="11" name="TextBox 10">
            <a:extLst>
              <a:ext uri="{FF2B5EF4-FFF2-40B4-BE49-F238E27FC236}">
                <a16:creationId xmlns:a16="http://schemas.microsoft.com/office/drawing/2014/main" id="{BEC9ED24-D3B6-77F9-14F1-12A85A930717}"/>
              </a:ext>
            </a:extLst>
          </p:cNvPr>
          <p:cNvSpPr txBox="1"/>
          <p:nvPr/>
        </p:nvSpPr>
        <p:spPr>
          <a:xfrm>
            <a:off x="5921880" y="3520040"/>
            <a:ext cx="1247457" cy="400110"/>
          </a:xfrm>
          <a:prstGeom prst="rect">
            <a:avLst/>
          </a:prstGeom>
          <a:noFill/>
        </p:spPr>
        <p:txBody>
          <a:bodyPr wrap="none" rtlCol="0">
            <a:spAutoFit/>
          </a:bodyPr>
          <a:lstStyle/>
          <a:p>
            <a:pPr algn="ctr"/>
            <a:r>
              <a:rPr lang="en-US" sz="1000"/>
              <a:t>Rolling Mean</a:t>
            </a:r>
          </a:p>
          <a:p>
            <a:pPr algn="ctr"/>
            <a:r>
              <a:rPr lang="en-US" sz="1000"/>
              <a:t>(Pump Failure = 0)</a:t>
            </a:r>
          </a:p>
        </p:txBody>
      </p:sp>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646331"/>
          </a:xfrm>
        </p:spPr>
        <p:txBody>
          <a:bodyPr/>
          <a:lstStyle/>
          <a:p>
            <a:pPr algn="just"/>
            <a:r>
              <a:rPr lang="en-AU" sz="1400" b="1"/>
              <a:t>Correlation analyses across datasets yield interesting insights with pump efficiency and volumetric flow negatively correlated with Pump Failure in the Rolling Mean Dataset, whilst horse power and volumetric flow show a subsequently strong positive correlation in the Rolling </a:t>
            </a:r>
            <a:r>
              <a:rPr lang="en-AU" sz="1400" b="1" err="1"/>
              <a:t>Stdev</a:t>
            </a:r>
            <a:r>
              <a:rPr lang="en-AU" sz="1400" b="1"/>
              <a:t>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8AE4384-3887-4990-8552-96D5AB244392}"/>
              </a:ext>
            </a:extLst>
          </p:cNvPr>
          <p:cNvSpPr/>
          <p:nvPr/>
        </p:nvSpPr>
        <p:spPr>
          <a:xfrm>
            <a:off x="303213" y="1238975"/>
            <a:ext cx="3880660" cy="461665"/>
          </a:xfrm>
          <a:prstGeom prst="rect">
            <a:avLst/>
          </a:prstGeom>
        </p:spPr>
        <p:txBody>
          <a:bodyPr wrap="square">
            <a:spAutoFit/>
          </a:bodyPr>
          <a:lstStyle/>
          <a:p>
            <a:endParaRPr lang="en-AU" sz="1200" b="1"/>
          </a:p>
          <a:p>
            <a:endParaRPr lang="en-AU" sz="1200" b="1"/>
          </a:p>
        </p:txBody>
      </p:sp>
      <p:graphicFrame>
        <p:nvGraphicFramePr>
          <p:cNvPr id="5" name="Chart 4">
            <a:extLst>
              <a:ext uri="{FF2B5EF4-FFF2-40B4-BE49-F238E27FC236}">
                <a16:creationId xmlns:a16="http://schemas.microsoft.com/office/drawing/2014/main" id="{8BF1EF0A-8BBF-6FEF-CE45-844451D1ECC7}"/>
              </a:ext>
            </a:extLst>
          </p:cNvPr>
          <p:cNvGraphicFramePr>
            <a:graphicFrameLocks/>
          </p:cNvGraphicFramePr>
          <p:nvPr>
            <p:extLst>
              <p:ext uri="{D42A27DB-BD31-4B8C-83A1-F6EECF244321}">
                <p14:modId xmlns:p14="http://schemas.microsoft.com/office/powerpoint/2010/main" val="2334361998"/>
              </p:ext>
            </p:extLst>
          </p:nvPr>
        </p:nvGraphicFramePr>
        <p:xfrm>
          <a:off x="4544094" y="1123683"/>
          <a:ext cx="4245894" cy="25493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B9B749D-776C-33C5-1594-63B243AFC005}"/>
              </a:ext>
            </a:extLst>
          </p:cNvPr>
          <p:cNvGraphicFramePr>
            <a:graphicFrameLocks/>
          </p:cNvGraphicFramePr>
          <p:nvPr>
            <p:extLst>
              <p:ext uri="{D42A27DB-BD31-4B8C-83A1-F6EECF244321}">
                <p14:modId xmlns:p14="http://schemas.microsoft.com/office/powerpoint/2010/main" val="110096886"/>
              </p:ext>
            </p:extLst>
          </p:nvPr>
        </p:nvGraphicFramePr>
        <p:xfrm>
          <a:off x="1771921" y="4028792"/>
          <a:ext cx="5417596" cy="2255870"/>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5">
            <a:extLst>
              <a:ext uri="{FF2B5EF4-FFF2-40B4-BE49-F238E27FC236}">
                <a16:creationId xmlns:a16="http://schemas.microsoft.com/office/drawing/2014/main" id="{D6D70F14-6FBA-9E48-A90F-32909438A740}"/>
              </a:ext>
            </a:extLst>
          </p:cNvPr>
          <p:cNvPicPr>
            <a:picLocks noChangeAspect="1"/>
          </p:cNvPicPr>
          <p:nvPr/>
        </p:nvPicPr>
        <p:blipFill>
          <a:blip r:embed="rId4"/>
          <a:stretch>
            <a:fillRect/>
          </a:stretch>
        </p:blipFill>
        <p:spPr>
          <a:xfrm>
            <a:off x="408730" y="1209799"/>
            <a:ext cx="4005942" cy="2515967"/>
          </a:xfrm>
          <a:prstGeom prst="rect">
            <a:avLst/>
          </a:prstGeom>
        </p:spPr>
      </p:pic>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861774"/>
          </a:xfrm>
        </p:spPr>
        <p:txBody>
          <a:bodyPr/>
          <a:lstStyle/>
          <a:p>
            <a:r>
              <a:rPr lang="en-GB" sz="1400" b="1"/>
              <a:t>Lastly, analysis of the model fit reveals that with a R Squared of 0.78, a linear model is a good fit for the data with horse power, pump efficiency and volumetric flow meter 1 having the largest coefficients, indicative that these variables have the most immediate relationship with respect to Pump Failure behaviour. </a:t>
            </a:r>
            <a:endParaRPr lang="en-AU" sz="1400" b="1"/>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85A803FA-2F5C-4B1A-9F3A-4B335B25CD65}"/>
              </a:ext>
            </a:extLst>
          </p:cNvPr>
          <p:cNvGraphicFramePr>
            <a:graphicFrameLocks/>
          </p:cNvGraphicFramePr>
          <p:nvPr>
            <p:extLst>
              <p:ext uri="{D42A27DB-BD31-4B8C-83A1-F6EECF244321}">
                <p14:modId xmlns:p14="http://schemas.microsoft.com/office/powerpoint/2010/main" val="2148797296"/>
              </p:ext>
            </p:extLst>
          </p:nvPr>
        </p:nvGraphicFramePr>
        <p:xfrm>
          <a:off x="498291" y="1774479"/>
          <a:ext cx="7964856" cy="31999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1_Synergy_CF_YNR013</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Rolling Standard Deviation and Rolling Mean, show a clear signature difference between that of normal behavior and that of Failure with pump torque, pump speed, and pump efficiency showing the 3 largest variances.</vt:lpstr>
      <vt:lpstr>Correlation analyses across datasets yield interesting insights with pump efficiency and volumetric flow negatively correlated with Pump Failure in the Rolling Mean Dataset, whilst horse power and volumetric flow show a subsequently strong positive correlation in the Rolling Stdev Dataset. </vt:lpstr>
      <vt:lpstr>Lastly, analysis of the model fit reveals that with a R Squared of 0.78, a linear model is a good fit for the data with horse power, pump efficiency and volumetric flow meter 1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revision>1</cp:revision>
  <dcterms:created xsi:type="dcterms:W3CDTF">2020-04-12T13:23:13Z</dcterms:created>
  <dcterms:modified xsi:type="dcterms:W3CDTF">2023-04-11T13:34:20Z</dcterms:modified>
</cp:coreProperties>
</file>