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2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8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DC259-B8F5-439E-987B-3D4BF4C9EA46}" type="datetimeFigureOut">
              <a:rPr lang="en-CA" smtClean="0"/>
              <a:t>21/10/2013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7AA892-CF35-4361-B218-8738A24CED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61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DC259-B8F5-439E-987B-3D4BF4C9EA46}" type="datetimeFigureOut">
              <a:rPr lang="en-CA" smtClean="0"/>
              <a:t>21/10/2013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7AA892-CF35-4361-B218-8738A24CED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179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DC259-B8F5-439E-987B-3D4BF4C9EA46}" type="datetimeFigureOut">
              <a:rPr lang="en-CA" smtClean="0"/>
              <a:t>21/10/2013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7AA892-CF35-4361-B218-8738A24CED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192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DC259-B8F5-439E-987B-3D4BF4C9EA46}" type="datetimeFigureOut">
              <a:rPr lang="en-CA" smtClean="0"/>
              <a:t>21/10/2013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7AA892-CF35-4361-B218-8738A24CED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525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DC259-B8F5-439E-987B-3D4BF4C9EA46}" type="datetimeFigureOut">
              <a:rPr lang="en-CA" smtClean="0"/>
              <a:t>21/10/2013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7AA892-CF35-4361-B218-8738A24CED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613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DC259-B8F5-439E-987B-3D4BF4C9EA46}" type="datetimeFigureOut">
              <a:rPr lang="en-CA" smtClean="0"/>
              <a:t>21/10/2013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7AA892-CF35-4361-B218-8738A24CED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019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DC259-B8F5-439E-987B-3D4BF4C9EA46}" type="datetimeFigureOut">
              <a:rPr lang="en-CA" smtClean="0"/>
              <a:t>21/10/2013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7AA892-CF35-4361-B218-8738A24CED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15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DC259-B8F5-439E-987B-3D4BF4C9EA46}" type="datetimeFigureOut">
              <a:rPr lang="en-CA" smtClean="0"/>
              <a:t>21/10/2013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7AA892-CF35-4361-B218-8738A24CED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350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DC259-B8F5-439E-987B-3D4BF4C9EA46}" type="datetimeFigureOut">
              <a:rPr lang="en-CA" smtClean="0"/>
              <a:t>21/10/2013</a:t>
            </a:fld>
            <a:endParaRPr lang="en-C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7AA892-CF35-4361-B218-8738A24CED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08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DC259-B8F5-439E-987B-3D4BF4C9EA46}" type="datetimeFigureOut">
              <a:rPr lang="en-CA" smtClean="0"/>
              <a:t>21/10/2013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7AA892-CF35-4361-B218-8738A24CED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4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DC259-B8F5-439E-987B-3D4BF4C9EA46}" type="datetimeFigureOut">
              <a:rPr lang="en-CA" smtClean="0"/>
              <a:t>21/10/2013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7AA892-CF35-4361-B218-8738A24CED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559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7CBDC259-B8F5-439E-987B-3D4BF4C9EA46}" type="datetimeFigureOut">
              <a:rPr lang="en-CA" smtClean="0"/>
              <a:t>21/10/2013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7B7AA892-CF35-4361-B218-8738A24CEDB7}" type="slidenum">
              <a:rPr lang="en-CA" smtClean="0"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 b="1" kern="1200">
          <a:solidFill>
            <a:schemeClr val="tx1"/>
          </a:solidFill>
          <a:latin typeface="Gill Sans MT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Font typeface="Arial" charset="0"/>
        <a:defRPr sz="48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1028700" indent="-571500" algn="ct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2pPr>
      <a:lvl3pPr marL="1485900" indent="-571500" algn="ct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info/cpol10.aspx" TargetMode="External"/><Relationship Id="rId2" Type="http://schemas.openxmlformats.org/officeDocument/2006/relationships/hyperlink" Target="http://www.codeproject.com/Articles/16646/Reliable-Floating-Point-Equality-Comparis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 Programming</a:t>
            </a:r>
          </a:p>
        </p:txBody>
      </p:sp>
      <p:sp>
        <p:nvSpPr>
          <p:cNvPr id="54989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Floating Point Inaccuracy</a:t>
            </a:r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609600" y="6248400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mtClean="0"/>
              <a:t>Copyright 2012 Carlo Sgro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539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Change the values a bit ...</a:t>
            </a:r>
          </a:p>
          <a:p>
            <a:endParaRPr lang="en-CA"/>
          </a:p>
          <a:p>
            <a:pPr algn="l"/>
            <a:r>
              <a:rPr lang="en-CA"/>
              <a:t>double f1 = 34.4512345;</a:t>
            </a:r>
          </a:p>
          <a:p>
            <a:pPr algn="l"/>
            <a:r>
              <a:rPr lang="en-CA"/>
              <a:t>double f2 = </a:t>
            </a:r>
            <a:r>
              <a:rPr lang="en-CA" smtClean="0"/>
              <a:t>  0.05</a:t>
            </a:r>
            <a:r>
              <a:rPr lang="en-CA"/>
              <a:t>;</a:t>
            </a:r>
          </a:p>
          <a:p>
            <a:pPr algn="l"/>
            <a:r>
              <a:rPr lang="en-CA"/>
              <a:t>double f3 = 34.5012345;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992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800225"/>
            <a:ext cx="644842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804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Floating point numbers</a:t>
            </a:r>
          </a:p>
          <a:p>
            <a:r>
              <a:rPr lang="en-CA" smtClean="0"/>
              <a:t>are very often inaccurately</a:t>
            </a:r>
          </a:p>
          <a:p>
            <a:r>
              <a:rPr lang="en-CA" smtClean="0"/>
              <a:t>represented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824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Don’t count on equality comparisons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41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A better way ...</a:t>
            </a:r>
          </a:p>
          <a:p>
            <a:r>
              <a:rPr lang="en-CA" smtClean="0"/>
              <a:t>Allow for a </a:t>
            </a:r>
          </a:p>
          <a:p>
            <a:r>
              <a:rPr lang="en-CA" smtClean="0"/>
              <a:t>small margin-of-error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004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2000"/>
              <a:t>int AlmostEqualDoubles(double nVal1, double nVal2, double nEpsilon)</a:t>
            </a:r>
          </a:p>
          <a:p>
            <a:pPr algn="l"/>
            <a:r>
              <a:rPr lang="en-CA" sz="2000"/>
              <a:t>{</a:t>
            </a:r>
          </a:p>
          <a:p>
            <a:pPr algn="l"/>
            <a:r>
              <a:rPr lang="en-CA" sz="2000" smtClean="0"/>
              <a:t>	if</a:t>
            </a:r>
            <a:r>
              <a:rPr lang="en-CA" sz="2000"/>
              <a:t>( (((nVal2 - nEpsilon) &lt; nVal1) &amp;&amp; (nVal1 &lt; (nVal2 + nEpsilon))) == 0 )</a:t>
            </a:r>
          </a:p>
          <a:p>
            <a:pPr algn="l"/>
            <a:r>
              <a:rPr lang="en-CA" sz="2000" smtClean="0"/>
              <a:t>	{</a:t>
            </a:r>
            <a:endParaRPr lang="en-CA" sz="2000"/>
          </a:p>
          <a:p>
            <a:pPr algn="l"/>
            <a:r>
              <a:rPr lang="en-CA" sz="2000" smtClean="0"/>
              <a:t>		return </a:t>
            </a:r>
            <a:r>
              <a:rPr lang="en-CA" sz="2000"/>
              <a:t>0;</a:t>
            </a:r>
          </a:p>
          <a:p>
            <a:pPr algn="l"/>
            <a:r>
              <a:rPr lang="en-CA" sz="2000" smtClean="0"/>
              <a:t>	}</a:t>
            </a:r>
            <a:endParaRPr lang="en-CA" sz="2000"/>
          </a:p>
          <a:p>
            <a:pPr algn="l"/>
            <a:r>
              <a:rPr lang="en-CA" sz="2000" smtClean="0"/>
              <a:t>	else</a:t>
            </a:r>
            <a:endParaRPr lang="en-CA" sz="2000"/>
          </a:p>
          <a:p>
            <a:pPr algn="l"/>
            <a:r>
              <a:rPr lang="en-CA" sz="2000" smtClean="0"/>
              <a:t>	{</a:t>
            </a:r>
            <a:endParaRPr lang="en-CA" sz="2000"/>
          </a:p>
          <a:p>
            <a:pPr algn="l"/>
            <a:r>
              <a:rPr lang="en-CA" sz="2000" smtClean="0"/>
              <a:t>		return </a:t>
            </a:r>
            <a:r>
              <a:rPr lang="en-CA" sz="2000"/>
              <a:t>1;</a:t>
            </a:r>
          </a:p>
          <a:p>
            <a:pPr algn="l"/>
            <a:r>
              <a:rPr lang="en-CA" sz="2000" smtClean="0"/>
              <a:t>	}</a:t>
            </a:r>
            <a:endParaRPr lang="en-CA" sz="2000"/>
          </a:p>
          <a:p>
            <a:pPr algn="l"/>
            <a:r>
              <a:rPr lang="en-CA" sz="2000" smtClean="0"/>
              <a:t>}</a:t>
            </a:r>
          </a:p>
          <a:p>
            <a:pPr algn="l"/>
            <a:endParaRPr lang="en-CA" sz="2000"/>
          </a:p>
          <a:p>
            <a:pPr algn="l"/>
            <a:r>
              <a:rPr lang="en-CA" sz="1600" smtClean="0"/>
              <a:t>// by John Simmons at </a:t>
            </a:r>
            <a:r>
              <a:rPr lang="en-CA" sz="1600" smtClean="0">
                <a:hlinkClick r:id="rId2"/>
              </a:rPr>
              <a:t>http://www.codeproject.com/Articles/16646/Reliable-Floating-Point-Equality-Comparison</a:t>
            </a:r>
            <a:endParaRPr lang="en-CA" sz="1600" smtClean="0"/>
          </a:p>
          <a:p>
            <a:pPr algn="l"/>
            <a:r>
              <a:rPr lang="en-CA" sz="1600" smtClean="0"/>
              <a:t>// licenced under CPOL 1.02 (</a:t>
            </a:r>
            <a:r>
              <a:rPr lang="en-CA" sz="1600" smtClean="0">
                <a:hlinkClick r:id="rId3"/>
              </a:rPr>
              <a:t>http://www.codeproject.com/info/cpol10.aspx</a:t>
            </a:r>
            <a:r>
              <a:rPr lang="en-CA" sz="1600" smtClean="0"/>
              <a:t>) </a:t>
            </a:r>
          </a:p>
          <a:p>
            <a:pPr algn="l"/>
            <a:r>
              <a:rPr lang="en-CA" sz="1600" smtClean="0"/>
              <a:t>// function name changed from AlmostEqualDoubles2 to AlmostEqualDoubles for these slides</a:t>
            </a:r>
          </a:p>
          <a:p>
            <a:pPr algn="l"/>
            <a:r>
              <a:rPr lang="en-CA" sz="1600" smtClean="0"/>
              <a:t>// code changed to avoid the use of the bool datatype, which is present in C++ but not C</a:t>
            </a: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137064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Call using:</a:t>
            </a:r>
          </a:p>
          <a:p>
            <a:r>
              <a:rPr lang="en-CA"/>
              <a:t>if( AlmostEqualDoubles(f1 + f2, </a:t>
            </a:r>
            <a:r>
              <a:rPr lang="en-CA" smtClean="0"/>
              <a:t>f3, </a:t>
            </a:r>
            <a:r>
              <a:rPr lang="en-CA"/>
              <a:t>0.001) == 0 )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49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Don’t use float or double</a:t>
            </a:r>
          </a:p>
          <a:p>
            <a:r>
              <a:rPr lang="en-CA" smtClean="0"/>
              <a:t>in most equality</a:t>
            </a:r>
          </a:p>
          <a:p>
            <a:r>
              <a:rPr lang="en-CA" smtClean="0"/>
              <a:t>comparisons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802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-CA" sz="2400"/>
              <a:t>float f1 = 34.45;</a:t>
            </a:r>
          </a:p>
          <a:p>
            <a:pPr algn="l"/>
            <a:r>
              <a:rPr lang="en-CA" sz="2400"/>
              <a:t>float f2 = 0.05;</a:t>
            </a:r>
          </a:p>
          <a:p>
            <a:pPr algn="l"/>
            <a:r>
              <a:rPr lang="en-CA" sz="2400"/>
              <a:t>float f3 = 34.5;</a:t>
            </a:r>
          </a:p>
          <a:p>
            <a:pPr algn="l"/>
            <a:endParaRPr lang="en-CA" sz="2400"/>
          </a:p>
          <a:p>
            <a:pPr algn="l"/>
            <a:r>
              <a:rPr lang="en-CA" sz="2400"/>
              <a:t>printf("%f %f %f\n", f1, f2, f3);</a:t>
            </a:r>
          </a:p>
          <a:p>
            <a:pPr algn="l"/>
            <a:r>
              <a:rPr lang="en-CA" sz="2400"/>
              <a:t>printf("%f\n", f1 + f2</a:t>
            </a:r>
            <a:r>
              <a:rPr lang="en-CA" sz="2400" smtClean="0"/>
              <a:t>);</a:t>
            </a:r>
            <a:endParaRPr lang="en-CA" sz="240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/>
            <a:r>
              <a:rPr lang="en-CA" sz="2400"/>
              <a:t>if( f1 + f2 == </a:t>
            </a:r>
            <a:r>
              <a:rPr lang="en-CA" sz="2400" smtClean="0"/>
              <a:t>f3 </a:t>
            </a:r>
            <a:r>
              <a:rPr lang="en-CA" sz="2400"/>
              <a:t>)</a:t>
            </a:r>
          </a:p>
          <a:p>
            <a:pPr algn="l"/>
            <a:r>
              <a:rPr lang="en-CA" sz="2400"/>
              <a:t>{</a:t>
            </a:r>
          </a:p>
          <a:p>
            <a:pPr algn="l"/>
            <a:r>
              <a:rPr lang="en-CA" sz="2400"/>
              <a:t>	printf("They're equal\n");</a:t>
            </a:r>
          </a:p>
          <a:p>
            <a:pPr algn="l"/>
            <a:r>
              <a:rPr lang="en-CA" sz="2400"/>
              <a:t>}</a:t>
            </a:r>
          </a:p>
          <a:p>
            <a:pPr algn="l"/>
            <a:r>
              <a:rPr lang="en-CA" sz="2400"/>
              <a:t>else</a:t>
            </a:r>
          </a:p>
          <a:p>
            <a:pPr algn="l"/>
            <a:r>
              <a:rPr lang="en-CA" sz="2400"/>
              <a:t>{</a:t>
            </a:r>
          </a:p>
          <a:p>
            <a:pPr algn="l"/>
            <a:r>
              <a:rPr lang="en-CA" sz="2400"/>
              <a:t>	printf("They're not equal\n");</a:t>
            </a:r>
          </a:p>
          <a:p>
            <a:pPr algn="l"/>
            <a:r>
              <a:rPr lang="en-CA" sz="2400"/>
              <a:t>}</a:t>
            </a:r>
          </a:p>
          <a:p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76200" y="6325773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>
                <a:solidFill>
                  <a:schemeClr val="accent5">
                    <a:lumMod val="50000"/>
                  </a:schemeClr>
                </a:solidFill>
              </a:rPr>
              <a:t>Copyright 2012 Carlo Sgro</a:t>
            </a:r>
          </a:p>
        </p:txBody>
      </p:sp>
    </p:spTree>
    <p:extLst>
      <p:ext uri="{BB962C8B-B14F-4D97-AF65-F5344CB8AC3E}">
        <p14:creationId xmlns:p14="http://schemas.microsoft.com/office/powerpoint/2010/main" val="224369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800225"/>
            <a:ext cx="644842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40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Let’s try it again with double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364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It works!</a:t>
            </a:r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7" y="2590800"/>
            <a:ext cx="644842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62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Then why not use</a:t>
            </a:r>
          </a:p>
          <a:p>
            <a:r>
              <a:rPr lang="en-CA" smtClean="0"/>
              <a:t>double all the time then?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42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This only decreases </a:t>
            </a:r>
          </a:p>
          <a:p>
            <a:r>
              <a:rPr lang="en-CA" smtClean="0"/>
              <a:t>the chances of </a:t>
            </a:r>
          </a:p>
          <a:p>
            <a:r>
              <a:rPr lang="en-CA" smtClean="0"/>
              <a:t>the problem</a:t>
            </a:r>
          </a:p>
          <a:p>
            <a:r>
              <a:rPr lang="en-CA" smtClean="0"/>
              <a:t>happening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087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And it takes </a:t>
            </a:r>
          </a:p>
          <a:p>
            <a:r>
              <a:rPr lang="en-CA" smtClean="0"/>
              <a:t>more memory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373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Spa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Sparse</Template>
  <TotalTime>1213</TotalTime>
  <Words>171</Words>
  <Application>Microsoft Office PowerPoint</Application>
  <PresentationFormat>On-screen Show (4:3)</PresentationFormat>
  <Paragraphs>61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Sparse</vt:lpstr>
      <vt:lpstr>C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home</dc:creator>
  <cp:lastModifiedBy>home</cp:lastModifiedBy>
  <cp:revision>6</cp:revision>
  <dcterms:created xsi:type="dcterms:W3CDTF">2012-10-19T18:19:40Z</dcterms:created>
  <dcterms:modified xsi:type="dcterms:W3CDTF">2013-10-21T13:05:35Z</dcterms:modified>
</cp:coreProperties>
</file>