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4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F9909-FC3C-4870-A1D5-183E31303F6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A42CB-494A-40DE-B8C3-01E87C81D63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17D1F-F452-449D-BC75-8E63BB8E39BD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77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82697-5624-4D1B-809B-F2A6F21DB5A5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ED1F-2F31-4AAE-8162-F3905774C761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E85A6-63EF-467A-8DF2-2155945FEC8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2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E5FE6-93CF-4B31-A758-5B0EE484C88C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0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6C5BC-F56F-41F0-8F85-359536FC1D9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293C-327A-4824-92C3-BC5E95A2ECD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CECA4-C199-4C83-8102-D216035BA9E0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233F4-D9F2-4F56-BFE0-6E4C8FB8A27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1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91A4-D885-4495-A62F-7548A711DD0B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14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eaLnBrk="0" hangingPunct="0">
              <a:defRPr/>
            </a:pPr>
            <a:fld id="{85E6E023-B151-40DE-9AE0-A6D12FF46928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64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Casting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7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You can't cast to and from an array (you can cast to and from array </a:t>
            </a:r>
            <a:r>
              <a:rPr lang="en-US" b="1"/>
              <a:t>elements</a:t>
            </a:r>
            <a:r>
              <a:rPr lang="en-US"/>
              <a:t> if they are castable</a:t>
            </a:r>
            <a:r>
              <a:rPr lang="en-US" smtClean="0"/>
              <a:t>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If you cast from a "larger" data type to a "smaller" one, you may get a compiler warning (e.g. casting from a float to an int) because you may lose data.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Implicit Casting in Arithmetic Expressions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If you have mixed data types in an arithmetic expression and do not explicitly cast, the compiler will try to implicitly cast one of the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43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For assignments, the RHS gets converted to the LHS</a:t>
            </a:r>
          </a:p>
          <a:p>
            <a:pPr>
              <a:defRPr/>
            </a:pPr>
            <a:r>
              <a:rPr lang="en-US"/>
              <a:t>Otherwise, it’ll always get less restrictive</a:t>
            </a:r>
          </a:p>
          <a:p>
            <a:pPr lvl="1">
              <a:defRPr/>
            </a:pPr>
            <a:r>
              <a:rPr lang="en-US"/>
              <a:t>e.g. int and float casts the int to a float</a:t>
            </a:r>
          </a:p>
          <a:p>
            <a:pPr lvl="1">
              <a:defRPr/>
            </a:pPr>
            <a:r>
              <a:rPr lang="en-US"/>
              <a:t>e.g. char and long casts the char to a long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mtClean="0"/>
              <a:t>How about unsigned values?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Conversion of unsigned values can be context-dependent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In this situation, it’s best to do explicit casts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4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is Casting?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Casting is a temporary conversion of data type that is done at compile-time.</a:t>
            </a:r>
          </a:p>
          <a:p>
            <a:pPr eaLnBrk="1" hangingPunct="1">
              <a:defRPr/>
            </a:pP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mtClean="0"/>
              <a:t>This is </a:t>
            </a:r>
            <a:r>
              <a:rPr lang="en-US" b="1" smtClean="0"/>
              <a:t>different </a:t>
            </a:r>
            <a:r>
              <a:rPr lang="en-US" smtClean="0"/>
              <a:t>from calling a function like atoi().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Example of Where You Would Need Casting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int i = 5;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int j = 2;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float f = 0.0;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smtClean="0"/>
              <a:t>	f = i / j;</a:t>
            </a:r>
          </a:p>
        </p:txBody>
      </p:sp>
      <p:sp>
        <p:nvSpPr>
          <p:cNvPr id="5529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/>
              <a:t>In this example, the division would be done first.</a:t>
            </a:r>
          </a:p>
          <a:p>
            <a:pPr eaLnBrk="1" hangingPunct="1">
              <a:defRPr/>
            </a:pPr>
            <a:r>
              <a:rPr lang="en-US" sz="2400" smtClean="0"/>
              <a:t>Since both i and j are integers, the result of the division is also an integer.</a:t>
            </a:r>
          </a:p>
          <a:p>
            <a:pPr eaLnBrk="1" hangingPunct="1">
              <a:defRPr/>
            </a:pPr>
            <a:r>
              <a:rPr lang="en-US" sz="2400" smtClean="0"/>
              <a:t>Thus, f is assigned the value 2.</a:t>
            </a:r>
          </a:p>
          <a:p>
            <a:pPr eaLnBrk="1" hangingPunct="1">
              <a:defRPr/>
            </a:pPr>
            <a:r>
              <a:rPr lang="en-US" sz="2400" smtClean="0"/>
              <a:t>f </a:t>
            </a:r>
            <a:r>
              <a:rPr lang="en-US" sz="2400" b="1" smtClean="0"/>
              <a:t>should </a:t>
            </a:r>
            <a:r>
              <a:rPr lang="en-US" sz="2400" smtClean="0"/>
              <a:t>probably be 2.5 (no guarantee, though).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5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Fixing the Example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mtClean="0"/>
              <a:t>If we have an arithmetic expression involving an int and a float, the result is going to be a float.</a:t>
            </a:r>
          </a:p>
          <a:p>
            <a:pPr eaLnBrk="1" hangingPunct="1">
              <a:defRPr/>
            </a:pPr>
            <a:r>
              <a:rPr lang="en-US" smtClean="0"/>
              <a:t>So, we would want one of the two items in the division to be a float, at least temporarily.</a:t>
            </a:r>
          </a:p>
          <a:p>
            <a:pPr eaLnBrk="1" hangingPunct="1">
              <a:defRPr/>
            </a:pPr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3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Syntax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To convert an item to another data type temporarily (a.k.a. casting), precede the item you wish to cast with the data type you wish to cast to, surrounded by brackets.</a:t>
            </a:r>
          </a:p>
          <a:p>
            <a:pPr eaLnBrk="1" hangingPunct="1">
              <a:defRPr/>
            </a:pPr>
            <a:r>
              <a:rPr lang="en-US" dirty="0" smtClean="0"/>
              <a:t>This changes </a:t>
            </a:r>
            <a:r>
              <a:rPr lang="en-US" b="1" dirty="0" smtClean="0"/>
              <a:t>a copy </a:t>
            </a:r>
            <a:r>
              <a:rPr lang="en-US" dirty="0" smtClean="0"/>
              <a:t>of the data item to the new data type</a:t>
            </a:r>
          </a:p>
          <a:p>
            <a:pPr eaLnBrk="1" hangingPunct="1">
              <a:defRPr/>
            </a:pPr>
            <a:r>
              <a:rPr lang="en-US" dirty="0" smtClean="0"/>
              <a:t>e.g. (float) </a:t>
            </a:r>
            <a:r>
              <a:rPr lang="en-US" dirty="0" err="1" smtClean="0"/>
              <a:t>myVar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6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Casting Example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int i = 5, j = 2;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float f = 0;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mtClean="0"/>
              <a:t>	f = i / (float) j;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Since j has been temporarily converted to a float, the result of the division is also an float.</a:t>
            </a:r>
          </a:p>
          <a:p>
            <a:pPr eaLnBrk="1" hangingPunct="1">
              <a:defRPr/>
            </a:pPr>
            <a:r>
              <a:rPr lang="en-US" smtClean="0"/>
              <a:t>Thus, f is assigned the value 2.5.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0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When Is It Used?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smtClean="0"/>
              <a:t>There are two primary uses for casts:</a:t>
            </a:r>
          </a:p>
          <a:p>
            <a:pPr marL="990600" lvl="1" indent="-533400" algn="l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arithmetic expressions</a:t>
            </a:r>
          </a:p>
          <a:p>
            <a:pPr marL="990600" lvl="1" indent="-533400" algn="l" eaLnBrk="1" hangingPunct="1">
              <a:buFont typeface="Wingdings" pitchFamily="2" charset="2"/>
              <a:buAutoNum type="arabicPeriod"/>
              <a:defRPr/>
            </a:pPr>
            <a:r>
              <a:rPr lang="en-US" smtClean="0"/>
              <a:t>conversion of arguments when they don't match the parameter type needed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6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Limitations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smtClean="0"/>
              <a:t>You can only cast between two data types if the compiler can easily figure out how to do so.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5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/>
              <a:t>You can't cast to and from a string.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458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Sparse</vt:lpstr>
      <vt:lpstr>Casting</vt:lpstr>
      <vt:lpstr>What is Casting?</vt:lpstr>
      <vt:lpstr>Example of Where You Would Need Casting</vt:lpstr>
      <vt:lpstr>Fixing the Example</vt:lpstr>
      <vt:lpstr>Syntax</vt:lpstr>
      <vt:lpstr>Casting Example</vt:lpstr>
      <vt:lpstr>When Is It Used?</vt:lpstr>
      <vt:lpstr>Limitations</vt:lpstr>
      <vt:lpstr>PowerPoint Presentation</vt:lpstr>
      <vt:lpstr>PowerPoint Presentation</vt:lpstr>
      <vt:lpstr>PowerPoint Presentation</vt:lpstr>
      <vt:lpstr>Implicit Casting in Arithmetic Expressions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</dc:title>
  <dc:creator>home</dc:creator>
  <cp:lastModifiedBy>home</cp:lastModifiedBy>
  <cp:revision>6</cp:revision>
  <dcterms:created xsi:type="dcterms:W3CDTF">2012-10-19T18:37:40Z</dcterms:created>
  <dcterms:modified xsi:type="dcterms:W3CDTF">2013-10-21T13:07:25Z</dcterms:modified>
</cp:coreProperties>
</file>