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4"/>
  </p:notesMasterIdLst>
  <p:sldIdLst>
    <p:sldId id="256" r:id="rId2"/>
    <p:sldId id="269" r:id="rId3"/>
    <p:sldId id="270" r:id="rId4"/>
    <p:sldId id="271" r:id="rId5"/>
    <p:sldId id="277" r:id="rId6"/>
    <p:sldId id="272" r:id="rId7"/>
    <p:sldId id="278" r:id="rId8"/>
    <p:sldId id="273" r:id="rId9"/>
    <p:sldId id="274" r:id="rId10"/>
    <p:sldId id="275" r:id="rId11"/>
    <p:sldId id="279" r:id="rId12"/>
    <p:sldId id="27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9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9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6122F6-F945-4668-A76D-0E946D590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66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1DFFC1-84F6-477E-BE0C-AD11AC2C25F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FA05C8-6518-4890-8F9A-3D8FBF33814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8703D4-9E84-4DBF-8D57-1982685EE2F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866882-D811-4AA6-81DC-C7B952BA61D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6A1414-72CE-4E63-8583-014BDDB3EB5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197893-659D-4901-B53F-A982443E46F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C3430D-579A-4B6B-A95D-0B6910051E9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5FA092-A1A9-4D0E-A84B-7511E8B17B5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3CCFC-D264-4A50-B555-897217E47CE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6658E-83F7-4636-9C07-249E290DE8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24BF5-975A-495F-8C97-5AB2100EE1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7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709A4-FB80-4781-BB0A-DF8764765E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8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5BCBB-C565-47EC-AC50-2BB08FA9C9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FDCA0-5CC3-448F-A73C-391AD8C1E1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0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FC72C-D9CF-443C-94BB-0A2E008514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0114A-2034-42DC-8C00-2C7EE40ED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3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64828-9941-4A56-A9FC-4691FAE5F4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C88A6-33F2-489D-B92B-DAD6F0F00A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0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D3999-B738-4002-AF0E-983EB454A7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BDE5C-BD87-427E-B84D-7521E52DEB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D2BF89-BE14-4DA2-9EA3-008FCD983C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 Programming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Other </a:t>
            </a:r>
            <a:r>
              <a:rPr lang="en-US" dirty="0" smtClean="0"/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Functions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Like str</a:t>
            </a:r>
            <a:r>
              <a:rPr lang="en-US" i="1" smtClean="0"/>
              <a:t>whatever</a:t>
            </a:r>
            <a:r>
              <a:rPr lang="en-US" smtClean="0"/>
              <a:t>() except that a length is specified and null-termination is ignored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void </a:t>
            </a:r>
            <a:r>
              <a:rPr lang="en-US"/>
              <a:t>*memset(void *p, int c, size_t n) doesn't have an analogous function</a:t>
            </a:r>
          </a:p>
          <a:p>
            <a:pPr lvl="1">
              <a:defRPr/>
            </a:pPr>
            <a:r>
              <a:rPr lang="en-US"/>
              <a:t>Sets a memory block to the value of 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More String Functions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Need to #include &lt;string.h&gt;</a:t>
            </a:r>
          </a:p>
          <a:p>
            <a:pPr eaLnBrk="1" hangingPunct="1">
              <a:defRPr/>
            </a:pPr>
            <a:r>
              <a:rPr lang="en-US" sz="2800" smtClean="0"/>
              <a:t>int strncmp(const char *s1, const char *s2, size_t n)</a:t>
            </a:r>
          </a:p>
          <a:p>
            <a:pPr eaLnBrk="1" hangingPunct="1">
              <a:defRPr/>
            </a:pPr>
            <a:r>
              <a:rPr lang="en-US" sz="2800" smtClean="0"/>
              <a:t>char *strncpy(char *s1, const char *s2, size_t n)</a:t>
            </a:r>
          </a:p>
          <a:p>
            <a:pPr eaLnBrk="1" hangingPunct="1">
              <a:defRPr/>
            </a:pPr>
            <a:r>
              <a:rPr lang="en-US" sz="2800" smtClean="0"/>
              <a:t>char *strchr(const char *s, int c)</a:t>
            </a:r>
          </a:p>
          <a:p>
            <a:pPr eaLnBrk="1" hangingPunct="1">
              <a:defRPr/>
            </a:pPr>
            <a:r>
              <a:rPr lang="en-US" sz="2800" smtClean="0"/>
              <a:t>char *strrchr(const char *s, int c)</a:t>
            </a:r>
          </a:p>
          <a:p>
            <a:pPr lvl="1" eaLnBrk="1" hangingPunct="1">
              <a:defRPr/>
            </a:pPr>
            <a:r>
              <a:rPr lang="en-US" sz="2400" smtClean="0"/>
              <a:t>strchr from the right </a:t>
            </a:r>
          </a:p>
          <a:p>
            <a:pPr eaLnBrk="1" hangingPunct="1">
              <a:defRPr/>
            </a:pPr>
            <a:r>
              <a:rPr lang="en-US" sz="2800" smtClean="0"/>
              <a:t>char *strstr(const char *s1, const char *s2)</a:t>
            </a:r>
          </a:p>
          <a:p>
            <a:pPr eaLnBrk="1" hangingPunct="1">
              <a:defRPr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Classification Functions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int isalnum(int c);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int isalpha(int c);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int iscntrl(int c);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int isdigit(int c);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/>
          </a:p>
          <a:p>
            <a:pPr>
              <a:lnSpc>
                <a:spcPct val="80000"/>
              </a:lnSpc>
              <a:defRPr/>
            </a:pPr>
            <a:r>
              <a:rPr lang="en-US" sz="2800"/>
              <a:t>Need to #include &lt;ctype.h&gt;</a:t>
            </a:r>
          </a:p>
          <a:p>
            <a:pPr>
              <a:lnSpc>
                <a:spcPct val="80000"/>
              </a:lnSpc>
              <a:defRPr/>
            </a:pPr>
            <a:r>
              <a:rPr lang="en-US" sz="2800"/>
              <a:t>These all return 0 if false and anything else if true.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More Classification Functions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int islower(int c);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int isprint(int c);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int ispunct(int c);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any printing character except space and alphanumerics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int isspace(int c);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int isupper(int c);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int isxdigit(int c);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int tolower(int c);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int toupper(int c);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Math Functions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Need to #include &lt;math.h&gt;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Trig functions take double, return double.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smtClean="0"/>
              <a:t>e.g. cos(), sin(), tan()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double ceil(double x)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smtClean="0"/>
              <a:t>returns smallest integer not less than x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double floor(double x)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smtClean="0"/>
              <a:t>return largest integer not greater than x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Easiest to understand through an example: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If x is 5.3, floor of x is 5, ceil of x is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/>
              <a:t>double fabs(double x)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/>
              <a:t>absolute value</a:t>
            </a:r>
          </a:p>
          <a:p>
            <a:pPr>
              <a:lnSpc>
                <a:spcPct val="80000"/>
              </a:lnSpc>
              <a:defRPr/>
            </a:pPr>
            <a:r>
              <a:rPr lang="en-US" sz="2400"/>
              <a:t>double pow(double x, double y)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/>
              <a:t>power</a:t>
            </a:r>
          </a:p>
          <a:p>
            <a:pPr>
              <a:lnSpc>
                <a:spcPct val="80000"/>
              </a:lnSpc>
              <a:defRPr/>
            </a:pPr>
            <a:r>
              <a:rPr lang="en-US" sz="2400"/>
              <a:t>double sqrt(double x)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/>
              <a:t>square root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Random Numbers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Need to #include &lt;</a:t>
            </a:r>
            <a:r>
              <a:rPr lang="en-US" sz="2800" err="1" smtClean="0"/>
              <a:t>stdlib.h</a:t>
            </a:r>
            <a:r>
              <a:rPr lang="en-US" sz="2800" smtClean="0"/>
              <a:t>&gt;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err="1" smtClean="0"/>
              <a:t>int</a:t>
            </a:r>
            <a:r>
              <a:rPr lang="en-US" sz="2800" dirty="0" smtClean="0"/>
              <a:t> rand(void) </a:t>
            </a:r>
          </a:p>
          <a:p>
            <a:pPr lvl="1" eaLnBrk="1" hangingPunct="1">
              <a:defRPr/>
            </a:pPr>
            <a:r>
              <a:rPr lang="en-US" sz="2400" dirty="0" smtClean="0"/>
              <a:t>Generates a number between 0 and RAND_MAX, where a definition for RAND_MAX is found </a:t>
            </a:r>
            <a:r>
              <a:rPr lang="en-US" sz="2400" smtClean="0"/>
              <a:t>in stdlib.h</a:t>
            </a:r>
          </a:p>
          <a:p>
            <a:pPr lvl="1" eaLnBrk="1" hangingPunct="1">
              <a:defRPr/>
            </a:pPr>
            <a:endParaRPr lang="en-US" sz="2400"/>
          </a:p>
          <a:p>
            <a:pPr lvl="1" eaLnBrk="1" hangingPunct="1">
              <a:defRPr/>
            </a:pPr>
            <a:r>
              <a:rPr lang="en-US" sz="2400" smtClean="0"/>
              <a:t>Currently, RAND_MAX is 0x7fff  (32767) in VS </a:t>
            </a:r>
            <a:r>
              <a:rPr lang="en-US" sz="2400" smtClean="0"/>
              <a:t>2k13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void srand(unsigned int seed)</a:t>
            </a:r>
          </a:p>
          <a:p>
            <a:pPr lvl="1">
              <a:defRPr/>
            </a:pPr>
            <a:r>
              <a:rPr lang="en-US" sz="2400"/>
              <a:t>Seeds the random number generator</a:t>
            </a:r>
          </a:p>
          <a:p>
            <a:pPr lvl="1">
              <a:defRPr/>
            </a:pPr>
            <a:endParaRPr lang="en-US" sz="2400" smtClean="0"/>
          </a:p>
          <a:p>
            <a:pPr lvl="1">
              <a:defRPr/>
            </a:pPr>
            <a:r>
              <a:rPr lang="en-US" sz="2400" smtClean="0"/>
              <a:t>Default </a:t>
            </a:r>
            <a:r>
              <a:rPr lang="en-US" sz="2400"/>
              <a:t>is srand(1) if none done before rand() called</a:t>
            </a:r>
          </a:p>
          <a:p>
            <a:pPr lvl="1">
              <a:defRPr/>
            </a:pPr>
            <a:r>
              <a:rPr lang="en-US" sz="2400"/>
              <a:t>srand(time(NULL)) is a decent seed (for now</a:t>
            </a:r>
            <a:r>
              <a:rPr lang="en-US" sz="2400" smtClean="0"/>
              <a:t>)</a:t>
            </a:r>
          </a:p>
          <a:p>
            <a:pPr lvl="1">
              <a:defRPr/>
            </a:pPr>
            <a:r>
              <a:rPr lang="en-US" sz="2400" smtClean="0"/>
              <a:t>you have to #include &lt;time.h&gt; if you use time()</a:t>
            </a:r>
          </a:p>
          <a:p>
            <a:pPr lvl="1">
              <a:defRPr/>
            </a:pPr>
            <a:endParaRPr lang="en-US" sz="2400"/>
          </a:p>
          <a:p>
            <a:pPr lvl="1">
              <a:defRPr/>
            </a:pPr>
            <a:r>
              <a:rPr lang="en-US" sz="2400" smtClean="0"/>
              <a:t>Seed </a:t>
            </a:r>
            <a:r>
              <a:rPr lang="en-US" sz="2400" b="1" smtClean="0"/>
              <a:t>ONCE</a:t>
            </a:r>
            <a:r>
              <a:rPr lang="en-US" sz="2400" smtClean="0"/>
              <a:t> at the start of your program and not again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System Stuff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4300" smtClean="0"/>
              <a:t>Need to #include &lt;stdlib.h&gt;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int system(const char *s)</a:t>
            </a:r>
          </a:p>
          <a:p>
            <a:pPr lvl="1" eaLnBrk="1" hangingPunct="1">
              <a:defRPr/>
            </a:pPr>
            <a:r>
              <a:rPr lang="en-US" smtClean="0"/>
              <a:t>Passes s to the command-line interpreter</a:t>
            </a:r>
          </a:p>
          <a:p>
            <a:pPr lvl="1" eaLnBrk="1" hangingPunct="1">
              <a:defRPr/>
            </a:pPr>
            <a:r>
              <a:rPr lang="en-US" smtClean="0"/>
              <a:t>Returns exit status that the command 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Exiting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void exit(int status)</a:t>
            </a:r>
          </a:p>
          <a:p>
            <a:pPr lvl="1" eaLnBrk="1" hangingPunct="1">
              <a:defRPr/>
            </a:pPr>
            <a:r>
              <a:rPr lang="en-US" smtClean="0"/>
              <a:t>Leaves the program immediately, returning the status as the return code from main()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exit() should be avoided in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a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294</TotalTime>
  <Words>449</Words>
  <Application>Microsoft Office PowerPoint</Application>
  <PresentationFormat>On-screen Show (4:3)</PresentationFormat>
  <Paragraphs>85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Sparse</vt:lpstr>
      <vt:lpstr>C Programming</vt:lpstr>
      <vt:lpstr>Classification Functions</vt:lpstr>
      <vt:lpstr>More Classification Functions</vt:lpstr>
      <vt:lpstr>Math Functions</vt:lpstr>
      <vt:lpstr>PowerPoint Presentation</vt:lpstr>
      <vt:lpstr>Random Numbers</vt:lpstr>
      <vt:lpstr>PowerPoint Presentation</vt:lpstr>
      <vt:lpstr>System Stuff</vt:lpstr>
      <vt:lpstr>Exiting</vt:lpstr>
      <vt:lpstr>Memory Functions</vt:lpstr>
      <vt:lpstr>PowerPoint Presentation</vt:lpstr>
      <vt:lpstr>More String Functions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Carlo Sgro</dc:creator>
  <cp:lastModifiedBy>home</cp:lastModifiedBy>
  <cp:revision>15</cp:revision>
  <cp:lastPrinted>1601-01-01T00:00:00Z</cp:lastPrinted>
  <dcterms:created xsi:type="dcterms:W3CDTF">2005-11-02T23:51:48Z</dcterms:created>
  <dcterms:modified xsi:type="dcterms:W3CDTF">2014-10-28T17:26:32Z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