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41"/>
  </p:notesMasterIdLst>
  <p:sldIdLst>
    <p:sldId id="256" r:id="rId2"/>
    <p:sldId id="258" r:id="rId3"/>
    <p:sldId id="287" r:id="rId4"/>
    <p:sldId id="261" r:id="rId5"/>
    <p:sldId id="262" r:id="rId6"/>
    <p:sldId id="263" r:id="rId7"/>
    <p:sldId id="259" r:id="rId8"/>
    <p:sldId id="288" r:id="rId9"/>
    <p:sldId id="289" r:id="rId10"/>
    <p:sldId id="264" r:id="rId11"/>
    <p:sldId id="260" r:id="rId12"/>
    <p:sldId id="291" r:id="rId13"/>
    <p:sldId id="290" r:id="rId14"/>
    <p:sldId id="292" r:id="rId15"/>
    <p:sldId id="265" r:id="rId16"/>
    <p:sldId id="304" r:id="rId17"/>
    <p:sldId id="266" r:id="rId18"/>
    <p:sldId id="303" r:id="rId19"/>
    <p:sldId id="302" r:id="rId20"/>
    <p:sldId id="293" r:id="rId21"/>
    <p:sldId id="267" r:id="rId22"/>
    <p:sldId id="294" r:id="rId23"/>
    <p:sldId id="268" r:id="rId24"/>
    <p:sldId id="295" r:id="rId25"/>
    <p:sldId id="269" r:id="rId26"/>
    <p:sldId id="305" r:id="rId27"/>
    <p:sldId id="270" r:id="rId28"/>
    <p:sldId id="271" r:id="rId29"/>
    <p:sldId id="296" r:id="rId30"/>
    <p:sldId id="272" r:id="rId31"/>
    <p:sldId id="297" r:id="rId32"/>
    <p:sldId id="273" r:id="rId33"/>
    <p:sldId id="298" r:id="rId34"/>
    <p:sldId id="274" r:id="rId35"/>
    <p:sldId id="275" r:id="rId36"/>
    <p:sldId id="299" r:id="rId37"/>
    <p:sldId id="300" r:id="rId38"/>
    <p:sldId id="276" r:id="rId39"/>
    <p:sldId id="301" r:id="rId40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5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9B2CECC-16F7-4F91-8A8B-98C930EC9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25CB2A-7246-4796-8A7B-A9453BAA1D0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FE2A5D-171A-4348-8AA4-0EB8F95159F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93BA7A-5FDD-4027-93DC-6DE89E61FB2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11B1D0-4EC7-48CE-B6CE-F5DAF7533DA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C3AF80-8494-492B-8ADD-FB16DAE29D5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A5656A-FDF7-428B-9DCC-DD59625CF6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816477-C40F-4EBB-BFCC-5932E04EB0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CB7E7F-539B-4D66-B5FD-65D0F7B5CCA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BFC-8298-4E7F-9ED2-6E37D0EB5C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2614A-52CA-4D58-9C5B-5518C356DB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62D2B-AB26-4BEB-8E7E-EBA8D3D102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88F55-AB99-417D-9A15-849B7058BE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DB33E-E13B-45A1-9859-A5EE0A97A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58B4-DBDB-43DD-9E3E-753C9BD275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88934-0E4C-49D9-B3D7-81C336CF4F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67A2-B29A-41C0-8D35-9F018D5E96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4C01-9D7C-43B6-8A07-BEDFEFB164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832FC-6D1C-49FD-BA79-C8133DB558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88029-0C41-4105-9D02-536CC1F17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210D71-FE8E-494B-AC28-42DE8C9A10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Command </a:t>
            </a:r>
            <a:r>
              <a:rPr lang="en-US" dirty="0" smtClean="0"/>
              <a:t>Line Arguments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argc for the Examples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dir  c:\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2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edit  fred.txt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2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copy  fred.txt   barney.txt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3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assign5   fred.txt   barney.txt   wilma.txt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4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assign5   “fred and barney.txt”  wilma.txt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3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the use of the quotation marks make “fred and barney.txt” one argument even though it has spaces in it</a:t>
            </a:r>
          </a:p>
          <a:p>
            <a:pPr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smtClean="0"/>
              <a:t>dir</a:t>
            </a:r>
          </a:p>
          <a:p>
            <a:pPr marL="1026414" lvl="1" indent="-285750" algn="l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1800" smtClean="0"/>
              <a:t>argc is 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 *argv[]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smtClean="0"/>
              <a:t>argv contains an array of pointers to strings, where each pointer is an argument.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Double-quoted strings are treated as one argument; otherwise one argument is one word (whitespace-delimited).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The last item in argv is argv[argc], which is a </a:t>
            </a:r>
            <a:r>
              <a:rPr lang="en-US" smtClean="0"/>
              <a:t>NULL 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argv[0] always contains the command </a:t>
            </a:r>
            <a:r>
              <a:rPr lang="en-US" smtClean="0"/>
              <a:t>name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#include &lt;stdio.h&gt;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int main(int argc, char *argv[])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int argNum = 1;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printf("Here's the command line contents:\n");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printf("Command: %s\n", argv[0]);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for( argNum = 1; argNum &lt; argc; argNum++ 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	printf("Arg #%d: %s\n", argNum, argv[argNum]);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return 0;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9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Command Line Arguments </a:t>
            </a:r>
            <a:br>
              <a:rPr lang="en-US" sz="4000" smtClean="0"/>
            </a:br>
            <a:r>
              <a:rPr lang="en-US" sz="4000" smtClean="0"/>
              <a:t>In The IDE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easiest way to use command line arguments is to open a Command Window and type the command name.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600075"/>
            <a:ext cx="467677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4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8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 Far ...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r>
              <a:rPr lang="en-US" sz="6000" smtClean="0"/>
              <a:t>int main(void)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you need to provide command line arguments while working and testing within the Visual C++ IDE, there is a way to do this.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Under the Project menu, there’s an item called Properties.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Under the Debugging item, put the command line arguments </a:t>
            </a:r>
            <a:r>
              <a:rPr lang="en-US" smtClean="0"/>
              <a:t>you want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This is sticky</a:t>
            </a:r>
          </a:p>
          <a:p>
            <a:pPr eaLnBrk="1" hangingPunct="1">
              <a:defRPr/>
            </a:pPr>
            <a:r>
              <a:rPr lang="en-US" smtClean="0"/>
              <a:t>every time </a:t>
            </a:r>
          </a:p>
          <a:p>
            <a:pPr eaLnBrk="1" hangingPunct="1">
              <a:defRPr/>
            </a:pPr>
            <a:r>
              <a:rPr lang="en-US" smtClean="0"/>
              <a:t>you start up </a:t>
            </a:r>
          </a:p>
          <a:p>
            <a:pPr eaLnBrk="1" hangingPunct="1">
              <a:defRPr/>
            </a:pPr>
            <a:r>
              <a:rPr lang="en-US" smtClean="0"/>
              <a:t>the project.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8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Return values from main()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 main() vs. void main()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Some languages like C# and Java have main() returning no value</a:t>
            </a:r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 standard does require that main() return an int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we can also do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  <a:defRPr/>
            </a:pPr>
            <a:r>
              <a:rPr lang="en-US" sz="4000" smtClean="0"/>
              <a:t>int </a:t>
            </a:r>
            <a:r>
              <a:rPr lang="en-US" sz="4000"/>
              <a:t>main(int argc, char *argv[])</a:t>
            </a:r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5829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So far, you’ve been returning 0 from main()</a:t>
            </a:r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0 </a:t>
            </a:r>
          </a:p>
          <a:p>
            <a:r>
              <a:rPr lang="en-US" smtClean="0"/>
              <a:t>means</a:t>
            </a:r>
          </a:p>
          <a:p>
            <a:r>
              <a:rPr lang="en-US" smtClean="0"/>
              <a:t>“no </a:t>
            </a:r>
            <a:r>
              <a:rPr lang="en-US"/>
              <a:t>error or anything exceptional occurred”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Returning a non-zero value from main() can indicate an error code or an exceptional success code</a:t>
            </a:r>
          </a:p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This is only of use if the program is run from a command shell and the return value is checked by an external shell command</a:t>
            </a:r>
          </a:p>
        </p:txBody>
      </p:sp>
    </p:spTree>
    <p:extLst>
      <p:ext uri="{BB962C8B-B14F-4D97-AF65-F5344CB8AC3E}">
        <p14:creationId xmlns:p14="http://schemas.microsoft.com/office/powerpoint/2010/main" val="42623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Shell Command?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This will be of far greater significance next semester in the System Application Development course</a:t>
            </a:r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Real-Life Linux Command Examples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4380" indent="-685800" algn="l">
              <a:buFont typeface="Arial" pitchFamily="34" charset="0"/>
              <a:buChar char="•"/>
              <a:defRPr/>
            </a:pPr>
            <a:r>
              <a:rPr lang="en-US" sz="5400" smtClean="0"/>
              <a:t>diff:  file comparison utility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 smtClean="0"/>
              <a:t>0: no differences 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 smtClean="0"/>
              <a:t>1: differences 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 smtClean="0"/>
              <a:t>2: error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54380" indent="-685800" algn="l">
              <a:buFont typeface="Arial" pitchFamily="34" charset="0"/>
              <a:buChar char="•"/>
              <a:defRPr/>
            </a:pPr>
            <a:r>
              <a:rPr lang="en-US" sz="5400"/>
              <a:t>passwd: password changing utility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/>
              <a:t>0: the password was changed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/>
              <a:t>1: means the password was not changed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4380" indent="-685800" algn="l">
              <a:buFont typeface="Arial" pitchFamily="34" charset="0"/>
              <a:buChar char="•"/>
              <a:defRPr/>
            </a:pPr>
            <a:r>
              <a:rPr lang="en-US" sz="5400"/>
              <a:t>cd: change directory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/>
              <a:t>0: the directory is successfully changed</a:t>
            </a:r>
          </a:p>
          <a:p>
            <a:pPr marL="1426464" lvl="1" indent="-685800" algn="l">
              <a:buFont typeface="Arial" pitchFamily="34" charset="0"/>
              <a:buChar char="•"/>
              <a:defRPr/>
            </a:pPr>
            <a:r>
              <a:rPr lang="en-US" sz="5400"/>
              <a:t>non-zero otherwise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Visual C++-ism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Visual C++ 2010 does not require you to return a value from main()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For this course (and other courses, unless otherwise specified), you must return a value from main(), regardless of whether or not the compiler will permit you to omit 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Eh?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We can get additional arguments from the command line.</a:t>
            </a:r>
          </a:p>
          <a:p>
            <a:pPr lvl="1" eaLnBrk="1" hangingPunct="1">
              <a:defRPr/>
            </a:pPr>
            <a:r>
              <a:rPr lang="en-US" smtClean="0"/>
              <a:t>The use of the names argc and argv are traditional.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Possible Examples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0" indent="-6858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dir  c:\</a:t>
            </a:r>
          </a:p>
          <a:p>
            <a:pPr marL="685800" indent="-6858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edit  fred.txt</a:t>
            </a:r>
          </a:p>
          <a:p>
            <a:pPr marL="685800" indent="-6858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copy  fred.txt   barney.txt</a:t>
            </a:r>
          </a:p>
          <a:p>
            <a:pPr marL="685800" indent="-6858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assign5   fred.txt   barney.txt   wilma.txt</a:t>
            </a:r>
          </a:p>
          <a:p>
            <a:pPr marL="685800" indent="-685800" algn="l" eaLnBrk="1" hangingPunct="1">
              <a:buFont typeface="Arial" pitchFamily="34" charset="0"/>
              <a:buChar char="•"/>
              <a:defRPr/>
            </a:pPr>
            <a:r>
              <a:rPr lang="en-US" smtClean="0"/>
              <a:t>assign5   “fred and barney.txt”  wilma.txt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Command Line Arguments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mtClean="0"/>
              <a:t>C</a:t>
            </a:r>
            <a:r>
              <a:rPr lang="en-US" i="1" smtClean="0"/>
              <a:t>ommand line arguments</a:t>
            </a:r>
            <a:r>
              <a:rPr lang="en-US" smtClean="0"/>
              <a:t> provide information to the command that you’re running.</a:t>
            </a:r>
          </a:p>
          <a:p>
            <a:pPr lvl="1" eaLnBrk="1" hangingPunct="1">
              <a:defRPr/>
            </a:pPr>
            <a:r>
              <a:rPr lang="en-US" smtClean="0"/>
              <a:t>This is done through the argc and argv method.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 argc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argc contains the number of command line arguments (words or double-quoted strings after the command name)</a:t>
            </a:r>
          </a:p>
          <a:p>
            <a:pPr eaLnBrk="1" hangingPunct="1">
              <a:defRPr/>
            </a:pPr>
            <a:r>
              <a:rPr lang="en-US" smtClean="0"/>
              <a:t>... almost ...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The command name is included as one of </a:t>
            </a:r>
            <a:r>
              <a:rPr lang="en-US" smtClean="0"/>
              <a:t>them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Argc is at least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405</TotalTime>
  <Words>586</Words>
  <Application>Microsoft Office PowerPoint</Application>
  <PresentationFormat>On-screen Show (4:3)</PresentationFormat>
  <Paragraphs>98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Sparse</vt:lpstr>
      <vt:lpstr>C Programming</vt:lpstr>
      <vt:lpstr>So Far ...</vt:lpstr>
      <vt:lpstr>But we can also do …</vt:lpstr>
      <vt:lpstr>Eh?</vt:lpstr>
      <vt:lpstr>Possible Examples</vt:lpstr>
      <vt:lpstr>Command Line Arguments</vt:lpstr>
      <vt:lpstr>int argc</vt:lpstr>
      <vt:lpstr>PowerPoint Presentation</vt:lpstr>
      <vt:lpstr>PowerPoint Presentation</vt:lpstr>
      <vt:lpstr>argc for the Examples</vt:lpstr>
      <vt:lpstr>char *argv[]</vt:lpstr>
      <vt:lpstr>PowerPoint Presentation</vt:lpstr>
      <vt:lpstr>PowerPoint Presentation</vt:lpstr>
      <vt:lpstr>PowerPoint Presentation</vt:lpstr>
      <vt:lpstr>Example</vt:lpstr>
      <vt:lpstr>PowerPoint Presentation</vt:lpstr>
      <vt:lpstr>Using Command Line Arguments  In The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 values from main()</vt:lpstr>
      <vt:lpstr>int main() vs. void main()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External Shell Command?</vt:lpstr>
      <vt:lpstr>Real-Life Linux Command Examples</vt:lpstr>
      <vt:lpstr>PowerPoint Presentation</vt:lpstr>
      <vt:lpstr>PowerPoint Presentation</vt:lpstr>
      <vt:lpstr>Visual C++-ism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37</cp:revision>
  <cp:lastPrinted>2012-11-01T16:01:33Z</cp:lastPrinted>
  <dcterms:created xsi:type="dcterms:W3CDTF">2005-11-09T13:45:14Z</dcterms:created>
  <dcterms:modified xsi:type="dcterms:W3CDTF">2013-10-23T17:15:41Z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