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2" r:id="rId4"/>
    <p:sldId id="258" r:id="rId5"/>
    <p:sldId id="261" r:id="rId6"/>
    <p:sldId id="260" r:id="rId7"/>
    <p:sldId id="276" r:id="rId8"/>
    <p:sldId id="259" r:id="rId9"/>
    <p:sldId id="262" r:id="rId10"/>
    <p:sldId id="263" r:id="rId11"/>
    <p:sldId id="265" r:id="rId12"/>
    <p:sldId id="273" r:id="rId13"/>
    <p:sldId id="274" r:id="rId14"/>
    <p:sldId id="275" r:id="rId15"/>
    <p:sldId id="277" r:id="rId16"/>
    <p:sldId id="278" r:id="rId17"/>
  </p:sldIdLst>
  <p:sldSz cx="9144000" cy="6858000" type="screen4x3"/>
  <p:notesSz cx="6858000" cy="92964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A4641-C9C8-4E34-9719-10F72DAAC6CD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8D7B4-2E32-4C78-AF1E-E5DB7079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69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719E9C-CEF9-4F5F-A269-6E24583BB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9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9ECA19-E3F7-4686-BDAD-C8E3A7DD88B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DBF403-C83B-4368-9153-09083926B10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C68A45-2B9E-4290-818E-7DD1B41C900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1749E5-CA9F-420F-8F41-D61C43EB607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6CE7F4-6D10-4539-934A-B3B05CE3E55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9A84B1-C3B4-4F28-9E94-41A6163772D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D353BF-86FA-4505-B711-7CB8716452B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3C07B5-E17A-44F1-9126-A20C62F9A34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BDFED3-9917-4009-BDA8-22807F352B0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0A42D-3A2B-4BFE-BDEA-55A7635338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5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5287C-2C5F-47E9-8B08-370AEF813C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0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0A0FF-8893-4B88-A947-E7E27EB82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1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06F2-BA91-4823-8DB3-CE587427A6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7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285E2-0369-4921-BE5C-1F2D9C90D5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BAEE5-E91A-483F-A62E-647F34981D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3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65CBF-D33C-4BCA-812A-2637775283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2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B829C-6726-4DA8-9835-268F60317A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6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DA3D1-0E76-4E44-8F26-C38DDE4BF4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BAF3-D1D7-4394-B6A3-9FD4CB1F72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1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1648C-EB3F-4B03-A573-E667E36661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3A70D8C-BACB-46C7-B3E8-C79A9B7D39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defRPr sz="4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10287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4859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 Programming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Dynamic Memory Allocation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Why?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mtClean="0"/>
              <a:t>Very heavily used for advanced data structures (DS&amp;AD course and Relational Databases course).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In this course, we'll look at it in a very artificial way.</a:t>
            </a:r>
          </a:p>
          <a:p>
            <a:pPr eaLnBrk="1" hangingPunct="1">
              <a:defRPr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Warning!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Always check your return value from the allocation functions.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smtClean="0"/>
              <a:t>ALWAYS!</a:t>
            </a:r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410093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if( (</a:t>
            </a:r>
            <a:r>
              <a:rPr lang="en-US" sz="4000" dirty="0" err="1" smtClean="0"/>
              <a:t>pBlock</a:t>
            </a:r>
            <a:r>
              <a:rPr lang="en-US" sz="4000" dirty="0" smtClean="0"/>
              <a:t> = (char *) </a:t>
            </a:r>
            <a:r>
              <a:rPr lang="en-US" sz="4000" dirty="0" err="1" smtClean="0"/>
              <a:t>malloc</a:t>
            </a:r>
            <a:r>
              <a:rPr lang="en-US" sz="4000" dirty="0" smtClean="0"/>
              <a:t>(50)) == NULL )</a:t>
            </a:r>
          </a:p>
          <a:p>
            <a:pPr algn="l"/>
            <a:r>
              <a:rPr lang="en-US" sz="4000" dirty="0" smtClean="0"/>
              <a:t>{</a:t>
            </a:r>
          </a:p>
          <a:p>
            <a:pPr algn="l"/>
            <a:r>
              <a:rPr lang="en-US" sz="4000" dirty="0" smtClean="0"/>
              <a:t>	</a:t>
            </a:r>
            <a:r>
              <a:rPr lang="en-US" sz="4000" dirty="0"/>
              <a:t>	</a:t>
            </a:r>
            <a:r>
              <a:rPr lang="en-US" sz="4000" dirty="0" smtClean="0"/>
              <a:t>// out of memory</a:t>
            </a:r>
          </a:p>
          <a:p>
            <a:pPr algn="l"/>
            <a:r>
              <a:rPr lang="en-US" sz="4000" dirty="0"/>
              <a:t>	</a:t>
            </a:r>
            <a:r>
              <a:rPr lang="en-US" sz="4000" dirty="0" smtClean="0"/>
              <a:t>	// write code here to handle it</a:t>
            </a:r>
          </a:p>
          <a:p>
            <a:pPr algn="l"/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602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Afterwards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Just use the block</a:t>
            </a:r>
          </a:p>
          <a:p>
            <a:r>
              <a:rPr lang="en-US" smtClean="0"/>
              <a:t>like any block of memory</a:t>
            </a:r>
          </a:p>
          <a:p>
            <a:r>
              <a:rPr lang="en-US" smtClean="0"/>
              <a:t>that you have access to ...</a:t>
            </a:r>
          </a:p>
        </p:txBody>
      </p:sp>
    </p:spTree>
    <p:extLst>
      <p:ext uri="{BB962C8B-B14F-4D97-AF65-F5344CB8AC3E}">
        <p14:creationId xmlns:p14="http://schemas.microsoft.com/office/powerpoint/2010/main" val="51336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Like an array ...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52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Or a struct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76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Downside to Arrays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1) You have to say how big it is when you write the program</a:t>
            </a:r>
          </a:p>
          <a:p>
            <a:pPr eaLnBrk="1" hangingPunct="1">
              <a:defRPr/>
            </a:pPr>
            <a:r>
              <a:rPr lang="en-US" smtClean="0"/>
              <a:t>2) You can't change the size of the array after it's compiled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 </a:t>
            </a:r>
            <a:r>
              <a:rPr lang="en-US"/>
              <a:t>dynamic memory allocation to get exactly how much memory you need when you need it.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malloc</a:t>
            </a:r>
            <a:r>
              <a:rPr lang="en-US" dirty="0" smtClean="0"/>
              <a:t>() and </a:t>
            </a:r>
            <a:r>
              <a:rPr lang="en-US" dirty="0" err="1" smtClean="0"/>
              <a:t>calloc</a:t>
            </a:r>
            <a:r>
              <a:rPr lang="en-US" dirty="0" smtClean="0"/>
              <a:t>()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malloc() and calloc() can be used to get exactly how much memory you need</a:t>
            </a:r>
          </a:p>
          <a:p>
            <a:pPr eaLnBrk="1" hangingPunct="1">
              <a:defRPr/>
            </a:pPr>
            <a:endParaRPr lang="en-US" sz="3900" smtClean="0"/>
          </a:p>
          <a:p>
            <a:pPr eaLnBrk="1" hangingPunct="1">
              <a:defRPr/>
            </a:pPr>
            <a:r>
              <a:rPr lang="en-US" sz="3900" smtClean="0"/>
              <a:t>Need to #include &lt;stdlib.h&gt;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malloc()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smtClean="0"/>
              <a:t>void *malloc(size_t howMuch)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Takes a parameter that says how many bytes you want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Returns a pointer that you can assign to any pointer data type OR NULL if failed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Values being pointed to have random values</a:t>
            </a:r>
          </a:p>
          <a:p>
            <a:pPr eaLnBrk="1" hangingPunct="1">
              <a:defRPr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calloc()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smtClean="0"/>
              <a:t>void *calloc(size_t howMany, size_t howBig)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Second parameter is how big a thing is</a:t>
            </a:r>
          </a:p>
          <a:p>
            <a:pPr eaLnBrk="1" hangingPunct="1">
              <a:defRPr/>
            </a:pPr>
            <a:r>
              <a:rPr lang="en-US" smtClean="0"/>
              <a:t>First parameter is how many things you need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Initializes memory gotten to 0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Cast the return value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5400" dirty="0" smtClean="0"/>
              <a:t>Since they return void *,</a:t>
            </a:r>
          </a:p>
          <a:p>
            <a:r>
              <a:rPr lang="en-CA" sz="5400" dirty="0" smtClean="0"/>
              <a:t>you must </a:t>
            </a:r>
          </a:p>
          <a:p>
            <a:r>
              <a:rPr lang="en-CA" sz="5400" smtClean="0"/>
              <a:t>cast </a:t>
            </a:r>
          </a:p>
          <a:p>
            <a:r>
              <a:rPr lang="en-CA" sz="5400" smtClean="0"/>
              <a:t>the </a:t>
            </a:r>
            <a:r>
              <a:rPr lang="en-CA" sz="5400" dirty="0" smtClean="0"/>
              <a:t>return value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13079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free()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mtClean="0"/>
              <a:t>When done with the memory, need to call free(), passing the pointer gotten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Once freed, you can't access that memory any more</a:t>
            </a:r>
          </a:p>
          <a:p>
            <a:pPr eaLnBrk="1" hangingPunct="1">
              <a:defRPr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realloc()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mtClean="0"/>
              <a:t>void *realloc(void *ptr, size_t size) 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 smtClean="0"/>
              <a:t>changes the size of the block pointed to by ptr, copying the contents if needed</a:t>
            </a:r>
          </a:p>
          <a:p>
            <a:pPr eaLnBrk="1" hangingPunct="1">
              <a:defRPr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Spa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Sparse</Template>
  <TotalTime>253</TotalTime>
  <Words>315</Words>
  <Application>Microsoft Office PowerPoint</Application>
  <PresentationFormat>On-screen Show (4:3)</PresentationFormat>
  <Paragraphs>66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Sparse</vt:lpstr>
      <vt:lpstr>C Programming</vt:lpstr>
      <vt:lpstr>The Downside to Arrays</vt:lpstr>
      <vt:lpstr>PowerPoint Presentation</vt:lpstr>
      <vt:lpstr>malloc() and calloc()</vt:lpstr>
      <vt:lpstr>malloc()</vt:lpstr>
      <vt:lpstr>calloc()</vt:lpstr>
      <vt:lpstr>Cast the return value</vt:lpstr>
      <vt:lpstr>free()</vt:lpstr>
      <vt:lpstr>realloc()</vt:lpstr>
      <vt:lpstr>Why?</vt:lpstr>
      <vt:lpstr>Warning!</vt:lpstr>
      <vt:lpstr>PowerPoint Presentation</vt:lpstr>
      <vt:lpstr>Example</vt:lpstr>
      <vt:lpstr>Afterwards ...</vt:lpstr>
      <vt:lpstr>PowerPoint Presentation</vt:lpstr>
      <vt:lpstr>PowerPoint Presentation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Carlo Sgro</dc:creator>
  <cp:lastModifiedBy>home</cp:lastModifiedBy>
  <cp:revision>21</cp:revision>
  <cp:lastPrinted>2010-11-18T14:54:25Z</cp:lastPrinted>
  <dcterms:created xsi:type="dcterms:W3CDTF">2005-11-03T02:05:31Z</dcterms:created>
  <dcterms:modified xsi:type="dcterms:W3CDTF">2013-10-23T22:45:50Z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