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handoutMasterIdLst>
    <p:handoutMasterId r:id="rId13"/>
  </p:handoutMasterIdLst>
  <p:sldIdLst>
    <p:sldId id="256" r:id="rId2"/>
    <p:sldId id="282" r:id="rId3"/>
    <p:sldId id="276" r:id="rId4"/>
    <p:sldId id="278" r:id="rId5"/>
    <p:sldId id="283" r:id="rId6"/>
    <p:sldId id="284" r:id="rId7"/>
    <p:sldId id="280" r:id="rId8"/>
    <p:sldId id="281" r:id="rId9"/>
    <p:sldId id="285" r:id="rId10"/>
    <p:sldId id="286" r:id="rId11"/>
    <p:sldId id="287" r:id="rId12"/>
  </p:sldIdLst>
  <p:sldSz cx="9144000" cy="6858000" type="screen4x3"/>
  <p:notesSz cx="6858000" cy="92964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1" autoAdjust="0"/>
    <p:restoredTop sz="94687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09E111A-D64F-4E42-8F7D-2DD7731AAD64}" type="datetimeFigureOut">
              <a:rPr lang="en-US"/>
              <a:pPr>
                <a:defRPr/>
              </a:pPr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0DD2831-303C-4B96-A66A-1B1C2AAC8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25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DF129-9817-4D21-911F-FFD8F6F5D3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75C61-514A-4319-B410-9F8E47FB48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B0610-EB8A-4F66-8099-33F7CEBD46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DC01E-68FC-4F82-9E0A-3176067795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970C-7672-4B8B-A807-2C6C2F948C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34B9C-B0D9-43CF-8B20-5BFC54D73E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3AB2-8C43-411F-AC1F-0CBB0FF141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16743-0CF3-4755-966E-3287F8B146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22AA2-4E2A-42D6-9C3E-DF139030BF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C7665-C756-4970-9E9B-5E377EE416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55403-F708-489F-ABCF-76BB5B6490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EA0BBAE-8D8A-48CF-8495-A4C79ADF25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Time Functions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sz="2800" smtClean="0"/>
              <a:t>#</a:t>
            </a:r>
            <a:r>
              <a:rPr lang="en-CA" sz="2800"/>
              <a:t>include "stdlib.h"</a:t>
            </a:r>
          </a:p>
          <a:p>
            <a:pPr algn="l"/>
            <a:r>
              <a:rPr lang="en-CA" sz="2800"/>
              <a:t> </a:t>
            </a:r>
          </a:p>
          <a:p>
            <a:pPr algn="l"/>
            <a:r>
              <a:rPr lang="en-CA" sz="2800"/>
              <a:t>    _sleep(5000</a:t>
            </a:r>
            <a:r>
              <a:rPr lang="en-CA" sz="2800" smtClean="0"/>
              <a:t>);     // deprecated under VS 2k10</a:t>
            </a:r>
            <a:endParaRPr lang="en-CA" sz="280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52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smtClean="0"/>
              <a:t>#</a:t>
            </a:r>
            <a:r>
              <a:rPr lang="en-CA"/>
              <a:t>include &lt;windows.h</a:t>
            </a:r>
            <a:r>
              <a:rPr lang="en-CA" smtClean="0"/>
              <a:t>&gt;</a:t>
            </a:r>
          </a:p>
          <a:p>
            <a:pPr algn="l"/>
            <a:endParaRPr lang="en-CA"/>
          </a:p>
          <a:p>
            <a:pPr algn="l"/>
            <a:r>
              <a:rPr lang="en-CA" smtClean="0"/>
              <a:t>DWORD milliseconds=1000</a:t>
            </a:r>
            <a:r>
              <a:rPr lang="en-CA"/>
              <a:t>;</a:t>
            </a:r>
          </a:p>
          <a:p>
            <a:pPr algn="l"/>
            <a:r>
              <a:rPr lang="en-CA" smtClean="0"/>
              <a:t>Sleep(milliseconds</a:t>
            </a:r>
            <a:r>
              <a:rPr lang="en-CA"/>
              <a:t>);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1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include files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Always </a:t>
            </a:r>
          </a:p>
          <a:p>
            <a:pPr eaLnBrk="1" hangingPunct="1">
              <a:defRPr/>
            </a:pPr>
            <a:r>
              <a:rPr lang="en-US" smtClean="0"/>
              <a:t>#include &lt;time.h&gt;</a:t>
            </a:r>
          </a:p>
          <a:p>
            <a:pPr eaLnBrk="1" hangingPunct="1">
              <a:defRPr/>
            </a:pPr>
            <a:r>
              <a:rPr lang="en-US" smtClean="0"/>
              <a:t>#include &lt;windows.h&gt;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Time Since Booting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smtClean="0"/>
              <a:t>The </a:t>
            </a:r>
            <a:r>
              <a:rPr lang="en-US" sz="2800" b="1" smtClean="0"/>
              <a:t>GetTickCount</a:t>
            </a:r>
            <a:r>
              <a:rPr lang="en-US" sz="2800" smtClean="0"/>
              <a:t> function retrieves the number of milliseconds that have elapsed since the system was started. </a:t>
            </a:r>
          </a:p>
          <a:p>
            <a:pPr eaLnBrk="1" hangingPunct="1">
              <a:defRPr/>
            </a:pPr>
            <a:endParaRPr lang="en-US" sz="2800" b="1" smtClean="0"/>
          </a:p>
          <a:p>
            <a:pPr eaLnBrk="1" hangingPunct="1">
              <a:defRPr/>
            </a:pPr>
            <a:r>
              <a:rPr lang="en-US" sz="2800" b="1" smtClean="0"/>
              <a:t>Prototype: DWORD</a:t>
            </a:r>
            <a:r>
              <a:rPr lang="en-US" sz="2800" smtClean="0"/>
              <a:t> </a:t>
            </a:r>
            <a:r>
              <a:rPr lang="en-US" sz="2800" b="1" smtClean="0"/>
              <a:t>GetTickCount(void);</a:t>
            </a:r>
            <a:r>
              <a:rPr lang="en-US" sz="2800" smtClean="0"/>
              <a:t> </a:t>
            </a:r>
          </a:p>
          <a:p>
            <a:pPr lvl="1" eaLnBrk="1" hangingPunct="1">
              <a:defRPr/>
            </a:pPr>
            <a:endParaRPr lang="en-US" sz="2400" smtClean="0"/>
          </a:p>
          <a:p>
            <a:pPr lvl="1" eaLnBrk="1" hangingPunct="1">
              <a:defRPr/>
            </a:pPr>
            <a:r>
              <a:rPr lang="en-US" sz="2400" smtClean="0"/>
              <a:t>The return value is the number of milliseconds that have elapsed since the system was started.</a:t>
            </a:r>
            <a:endParaRPr lang="en-US" sz="2400" b="1" smtClean="0"/>
          </a:p>
          <a:p>
            <a:pPr lvl="1" eaLnBrk="1" hangingPunct="1">
              <a:defRPr/>
            </a:pPr>
            <a:r>
              <a:rPr lang="en-US" sz="2400" smtClean="0"/>
              <a:t>The elapsed time is stored as a </a:t>
            </a:r>
            <a:r>
              <a:rPr lang="en-US" sz="2400" b="1" smtClean="0"/>
              <a:t>DWORD</a:t>
            </a:r>
            <a:r>
              <a:rPr lang="en-US" sz="2400" smtClean="0"/>
              <a:t> (32 bit) value. Therefore, the time will wrap around to zero if the system is run continuously for 49.7 days.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Getting Current Date or Time </a:t>
            </a:r>
            <a:br>
              <a:rPr lang="en-US" sz="4000" smtClean="0"/>
            </a:br>
            <a:r>
              <a:rPr lang="en-US" sz="4000" smtClean="0"/>
              <a:t>As String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4000" smtClean="0"/>
              <a:t>First, declare a variable that's an array of char that can contain a string.</a:t>
            </a:r>
          </a:p>
          <a:p>
            <a:pPr lvl="1" eaLnBrk="1" hangingPunct="1">
              <a:defRPr/>
            </a:pPr>
            <a:r>
              <a:rPr lang="en-US" smtClean="0"/>
              <a:t>e.g. char tmpbuf[128] = "";</a:t>
            </a:r>
          </a:p>
          <a:p>
            <a:pPr eaLnBrk="1" hangingPunct="1">
              <a:defRPr/>
            </a:pPr>
            <a:endParaRPr lang="en-US" sz="4000" smtClean="0"/>
          </a:p>
          <a:p>
            <a:pPr eaLnBrk="1" hangingPunct="1">
              <a:defRPr/>
            </a:pPr>
            <a:r>
              <a:rPr lang="en-US" sz="4000" smtClean="0"/>
              <a:t>Getting the string:</a:t>
            </a:r>
          </a:p>
          <a:p>
            <a:pPr lvl="1" eaLnBrk="1" hangingPunct="1">
              <a:defRPr/>
            </a:pPr>
            <a:r>
              <a:rPr lang="en-US" smtClean="0"/>
              <a:t>Current Time: _strtime( tmpbuf );	  </a:t>
            </a:r>
          </a:p>
          <a:p>
            <a:pPr lvl="1" eaLnBrk="1" hangingPunct="1">
              <a:defRPr/>
            </a:pPr>
            <a:r>
              <a:rPr lang="en-US" smtClean="0"/>
              <a:t>Current Date: _strdate( tmpbuf );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Time In Seconds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Number of seconds since 1/1/70</a:t>
            </a:r>
            <a:r>
              <a:rPr lang="en-US" sz="3600" smtClean="0"/>
              <a:t>:</a:t>
            </a:r>
          </a:p>
          <a:p>
            <a:pPr>
              <a:defRPr/>
            </a:pPr>
            <a:endParaRPr lang="en-US" sz="3600"/>
          </a:p>
          <a:p>
            <a:pPr lvl="2" algn="l">
              <a:buNone/>
              <a:defRPr/>
            </a:pPr>
            <a:r>
              <a:rPr lang="en-US"/>
              <a:t>time_t ltime;</a:t>
            </a:r>
          </a:p>
          <a:p>
            <a:pPr lvl="2" algn="l">
              <a:buNone/>
              <a:defRPr/>
            </a:pPr>
            <a:r>
              <a:rPr lang="en-US"/>
              <a:t>time( &amp;ltime );	</a:t>
            </a:r>
            <a:endParaRPr lang="en-US" smtClean="0"/>
          </a:p>
          <a:p>
            <a:pPr lvl="2" algn="l">
              <a:buNone/>
              <a:defRPr/>
            </a:pPr>
            <a:endParaRPr lang="en-US"/>
          </a:p>
          <a:p>
            <a:pPr lvl="2" algn="l">
              <a:buNone/>
              <a:defRPr/>
            </a:pPr>
            <a:r>
              <a:rPr lang="en-US" smtClean="0"/>
              <a:t>It also returns the same time_t value</a:t>
            </a:r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6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Converting the seconds </a:t>
            </a:r>
          </a:p>
          <a:p>
            <a:pPr>
              <a:defRPr/>
            </a:pPr>
            <a:r>
              <a:rPr lang="en-US" sz="3600" smtClean="0"/>
              <a:t>returned from time() </a:t>
            </a:r>
          </a:p>
          <a:p>
            <a:pPr>
              <a:defRPr/>
            </a:pPr>
            <a:r>
              <a:rPr lang="en-US" sz="3600" smtClean="0"/>
              <a:t>to a </a:t>
            </a:r>
            <a:r>
              <a:rPr lang="en-US" sz="3600"/>
              <a:t>string </a:t>
            </a:r>
            <a:endParaRPr lang="en-US" sz="3600" smtClean="0"/>
          </a:p>
          <a:p>
            <a:pPr>
              <a:defRPr/>
            </a:pPr>
            <a:r>
              <a:rPr lang="en-US" sz="3600" smtClean="0"/>
              <a:t>with </a:t>
            </a:r>
            <a:r>
              <a:rPr lang="en-US" sz="3600"/>
              <a:t>UNIX-style date &amp; </a:t>
            </a:r>
            <a:r>
              <a:rPr lang="en-US" sz="3600" smtClean="0"/>
              <a:t>time</a:t>
            </a:r>
          </a:p>
          <a:p>
            <a:pPr>
              <a:defRPr/>
            </a:pPr>
            <a:endParaRPr lang="en-US" sz="3600"/>
          </a:p>
          <a:p>
            <a:pPr lvl="2" algn="l">
              <a:buNone/>
              <a:defRPr/>
            </a:pPr>
            <a:r>
              <a:rPr lang="en-US"/>
              <a:t>ctime( &amp;ltime );	</a:t>
            </a:r>
          </a:p>
          <a:p>
            <a:pPr lvl="2">
              <a:buNone/>
              <a:defRPr/>
            </a:pPr>
            <a:r>
              <a:rPr lang="en-US"/>
              <a:t>e.g. Sun Nov 13 11:22:33 2005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Date and Time </a:t>
            </a:r>
            <a:br>
              <a:rPr lang="en-US" smtClean="0"/>
            </a:br>
            <a:r>
              <a:rPr lang="en-US" smtClean="0"/>
              <a:t>Broken Down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endParaRPr lang="en-US" sz="2800" smtClean="0"/>
          </a:p>
          <a:p>
            <a:pPr lvl="2" algn="l" eaLnBrk="1" hangingPunct="1">
              <a:buFontTx/>
              <a:buNone/>
              <a:defRPr/>
            </a:pPr>
            <a:r>
              <a:rPr lang="en-US" smtClean="0"/>
              <a:t>struct tm *today = localtime( &amp;ltime );</a:t>
            </a:r>
          </a:p>
          <a:p>
            <a:pPr lvl="2" algn="l" eaLnBrk="1" hangingPunct="1">
              <a:buFontTx/>
              <a:buNone/>
              <a:defRPr/>
            </a:pPr>
            <a:r>
              <a:rPr lang="en-US" smtClean="0"/>
              <a:t>asctime( today );	</a:t>
            </a:r>
          </a:p>
          <a:p>
            <a:pPr lvl="2" algn="l" eaLnBrk="1" hangingPunct="1">
              <a:buFontTx/>
              <a:buNone/>
              <a:defRPr/>
            </a:pPr>
            <a:r>
              <a:rPr lang="en-US" smtClean="0"/>
              <a:t>// generates string with current time</a:t>
            </a:r>
          </a:p>
          <a:p>
            <a:pPr lvl="2" eaLnBrk="1" hangingPunct="1">
              <a:buFontTx/>
              <a:buNone/>
              <a:defRPr/>
            </a:pPr>
            <a:r>
              <a:rPr lang="en-US" sz="2000" smtClean="0"/>
              <a:t> </a:t>
            </a:r>
          </a:p>
          <a:p>
            <a:pPr eaLnBrk="1" hangingPunct="1">
              <a:defRPr/>
            </a:pPr>
            <a:endParaRPr lang="en-US" sz="280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struct tm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772400" cy="4298160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struct tm {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int tm_sec;     /* seconds after the minute - [0,59] */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int tm_min;     /* minutes after the hour - [0,59] */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int tm_hour;    /* hours since midnight - [0,23] */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int tm_mday;    /* day of the month - [1,31] */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int tm_mon;     /* months since January - [0,11] */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int tm_year;    /* years since 1900 */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int tm_wday;    /* days since Sunday - [0,6] */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int tm_yday;    /* days since January 1 - [0,365] */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int tm_isdst;   /* daylight savings time flag */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};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And lastly, sleeping ...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68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748</TotalTime>
  <Words>326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Sparse</vt:lpstr>
      <vt:lpstr>C Programming</vt:lpstr>
      <vt:lpstr>include files</vt:lpstr>
      <vt:lpstr>Time Since Booting</vt:lpstr>
      <vt:lpstr>Getting Current Date or Time  As String</vt:lpstr>
      <vt:lpstr>Time In Seconds</vt:lpstr>
      <vt:lpstr>PowerPoint Presentation</vt:lpstr>
      <vt:lpstr>Date and Time  Broken Down</vt:lpstr>
      <vt:lpstr>struct tm</vt:lpstr>
      <vt:lpstr>PowerPoint Presentation</vt:lpstr>
      <vt:lpstr>PowerPoint Presentation</vt:lpstr>
      <vt:lpstr>PowerPoint Presentation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Maintenance In C</dc:title>
  <dc:creator>Carlo Sgro</dc:creator>
  <cp:lastModifiedBy>home</cp:lastModifiedBy>
  <cp:revision>39</cp:revision>
  <cp:lastPrinted>2010-11-18T14:55:10Z</cp:lastPrinted>
  <dcterms:created xsi:type="dcterms:W3CDTF">2004-12-07T00:50:05Z</dcterms:created>
  <dcterms:modified xsi:type="dcterms:W3CDTF">2013-11-06T23:05:21Z</dcterms:modified>
</cp:coreProperties>
</file>