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sldIdLst>
    <p:sldId id="256" r:id="rId2"/>
    <p:sldId id="369" r:id="rId3"/>
    <p:sldId id="418" r:id="rId4"/>
    <p:sldId id="379" r:id="rId5"/>
    <p:sldId id="420" r:id="rId6"/>
    <p:sldId id="422" r:id="rId7"/>
    <p:sldId id="380" r:id="rId8"/>
    <p:sldId id="423" r:id="rId9"/>
    <p:sldId id="360" r:id="rId10"/>
    <p:sldId id="428" r:id="rId11"/>
    <p:sldId id="386" r:id="rId12"/>
    <p:sldId id="424" r:id="rId13"/>
    <p:sldId id="425" r:id="rId14"/>
    <p:sldId id="426" r:id="rId15"/>
    <p:sldId id="42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79288" autoAdjust="0"/>
  </p:normalViewPr>
  <p:slideViewPr>
    <p:cSldViewPr>
      <p:cViewPr varScale="1">
        <p:scale>
          <a:sx n="96" d="100"/>
          <a:sy n="96" d="100"/>
        </p:scale>
        <p:origin x="-20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2FDB58-95F8-4995-92C6-EC60786CE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http://blog.pagerduty.com/wp-content/uploads/sorting-lego.jpg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http://kswptim.files.wordpress.com/2011/04/surprise.jpg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5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http://www.momgetsalife.com/wp-content/uploads/2012/10/LUCY.jpeg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http://www.dpccars.com/gallery/var/albums/Overloaded-Motorcycle/Overloaded%20Motorcycle%20-%2004.jpg?m=1375403831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http://www.roammobility.com/media/wysiwyg/D1/apples-to-oranges.jpg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http://mathsticks.com/userfiles/isLessThanImg.jpg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http://artifactproductions.ca/fantome/stills/A-2_Film-title_Operator.jpg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http://www.mathsisfun.com/definitions/images/inequality.gif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http://dribbble.s3.amazonaws.com/users/56251/screenshots/943814/greater_than.jpg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https://encrypted-tbn1.gstatic.com/images?q=tbn:ANd9GcTS-di4f-GQ61zICD6FmEmFoqpRzR8UuKnQ-OnOyOF0fB4cgwuNbg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https://encrypted-tbn3.gstatic.com/images?q=tbn:ANd9GcS40i05604BiTMGK_pnOMDdNin5jw7SADfqcAtuLWDsWxzgxQ6u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FDB58-95F8-4995-92C6-EC60786CE4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0638C-16FA-47CE-A599-2A885BE20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0F6E8-D224-476F-AD5D-1305E5C051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BC521-09F6-46D1-BFD6-122CD2CBA5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1550-B2B9-4E54-9626-BAE2AC02B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72CD-ED33-40A3-A258-1D4DCA77DC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1B4B8-0C07-43ED-B5BE-8F67E02A87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AE766-A15D-499B-899D-BC31A734AB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4EECC-AA48-4EF4-BF81-92FCDBB3A8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C815-3D37-4703-A8AE-4A803D4C82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28728-773D-4608-B446-6F1D69DB3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A9D67-CB6B-4095-89EB-5D9E401F5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C6D6FE-FFFE-4EB3-9385-891124BD87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733254/create-an-own-comparator-for-ma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0866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Standard Template Library: Now that we know about Overloaded Operators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http://stackoverflow.com/questions/5733254/create-an-own-comparator-for-map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9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Hmmm ... Why Do We </a:t>
            </a:r>
            <a:br>
              <a:rPr lang="en-US" sz="4000" dirty="0" smtClean="0"/>
            </a:br>
            <a:r>
              <a:rPr lang="en-US" sz="4000" dirty="0" smtClean="0"/>
              <a:t>Need Only One </a:t>
            </a:r>
            <a:r>
              <a:rPr lang="en-US" sz="4000" dirty="0" smtClean="0"/>
              <a:t>comparator?</a:t>
            </a:r>
            <a:endParaRPr lang="en-US" sz="4000" dirty="0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You can find out everything you need to know about comparison of the items with one </a:t>
            </a:r>
            <a:r>
              <a:rPr lang="en-US" dirty="0" smtClean="0"/>
              <a:t>comparator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08" y="1752600"/>
            <a:ext cx="350761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Let’s assume that you know how to do “less-than</a:t>
            </a:r>
            <a:r>
              <a:rPr lang="en-US" smtClean="0"/>
              <a:t>” ...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333875" cy="510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4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“equal-to” is simply</a:t>
            </a:r>
            <a:r>
              <a:rPr lang="en-US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/>
              <a:t>if( ! ((e1 &lt; e2) || </a:t>
            </a:r>
            <a:endParaRPr lang="en-US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mtClean="0"/>
              <a:t>(</a:t>
            </a:r>
            <a:r>
              <a:rPr lang="en-US"/>
              <a:t>e2 &lt; e1)) )</a:t>
            </a:r>
          </a:p>
          <a:p>
            <a:pPr>
              <a:lnSpc>
                <a:spcPct val="90000"/>
              </a:lnSpc>
              <a:defRPr/>
            </a:pPr>
            <a:endParaRPr lang="en-US" smtClean="0"/>
          </a:p>
          <a:p>
            <a:endParaRPr lang="en-CA"/>
          </a:p>
          <a:p>
            <a:endParaRPr lang="en-CA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3400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4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/>
              <a:t>And, if it’s not “less-than” and it’s not “equal-to”, then it must be “greater-than”!!</a:t>
            </a:r>
          </a:p>
          <a:p>
            <a:endParaRPr lang="en-CA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6766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9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191000" cy="4525963"/>
          </a:xfrm>
        </p:spPr>
        <p:txBody>
          <a:bodyPr/>
          <a:lstStyle/>
          <a:p>
            <a:r>
              <a:rPr lang="en-CA" smtClean="0"/>
              <a:t>And that’s why you only need</a:t>
            </a:r>
          </a:p>
          <a:p>
            <a:r>
              <a:rPr lang="en-CA" smtClean="0"/>
              <a:t>ONE</a:t>
            </a:r>
          </a:p>
          <a:p>
            <a:r>
              <a:rPr lang="en-CA" smtClean="0"/>
              <a:t>overloaded operator!</a:t>
            </a:r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46005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4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Remember ...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Associative containers are sorted according to the characteristics of the items contained within them</a:t>
            </a:r>
          </a:p>
          <a:p>
            <a:pPr lvl="1" eaLnBrk="1" hangingPunct="1">
              <a:defRPr/>
            </a:pPr>
            <a:r>
              <a:rPr lang="en-US" dirty="0" smtClean="0"/>
              <a:t>Example: storing words, sorted alphabetically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90762"/>
            <a:ext cx="38481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You need to have some way of comparing the items to allow for the sorting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8600"/>
            <a:ext cx="32766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Value Comparisons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You must be able to compare the items you are storing in the </a:t>
            </a:r>
            <a:r>
              <a:rPr lang="en-US" sz="2800" i="1" smtClean="0"/>
              <a:t>set</a:t>
            </a:r>
          </a:p>
          <a:p>
            <a:pPr eaLnBrk="1" hangingPunct="1">
              <a:defRPr/>
            </a:pPr>
            <a:r>
              <a:rPr lang="en-US" sz="2800" smtClean="0"/>
              <a:t>The default comparison is </a:t>
            </a:r>
            <a:r>
              <a:rPr lang="en-US" sz="2800" i="1" smtClean="0"/>
              <a:t>less</a:t>
            </a:r>
            <a:r>
              <a:rPr lang="en-US" sz="2800" smtClean="0"/>
              <a:t> (a.k.a. operator&lt;)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3505200"/>
            <a:ext cx="45624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en-US" smtClean="0"/>
              <a:t>If you are storing primitive data types, </a:t>
            </a:r>
            <a:r>
              <a:rPr lang="en-US" i="1" smtClean="0"/>
              <a:t>less </a:t>
            </a:r>
            <a:r>
              <a:rPr lang="en-US" smtClean="0"/>
              <a:t>already exists</a:t>
            </a:r>
          </a:p>
          <a:p>
            <a:pPr marL="457200" lvl="1" indent="0" eaLnBrk="1" hangingPunct="1">
              <a:buNone/>
              <a:defRPr/>
            </a:pPr>
            <a:endParaRPr lang="en-US" smtClean="0"/>
          </a:p>
          <a:p>
            <a:pPr marL="457200" lvl="1" indent="0" eaLnBrk="1" hangingPunct="1">
              <a:buNone/>
              <a:defRPr/>
            </a:pPr>
            <a:r>
              <a:rPr lang="en-US" smtClean="0"/>
              <a:t>If you are storing classes, </a:t>
            </a:r>
            <a:r>
              <a:rPr lang="en-US" i="1" smtClean="0"/>
              <a:t>operator&lt; </a:t>
            </a:r>
            <a:r>
              <a:rPr lang="en-US" smtClean="0"/>
              <a:t>must exist as an overloaded operator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3357028" cy="251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8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any </a:t>
            </a:r>
            <a:r>
              <a:rPr lang="en-US" dirty="0" smtClean="0"/>
              <a:t>comparator </a:t>
            </a:r>
            <a:r>
              <a:rPr lang="en-US" dirty="0"/>
              <a:t>that you want, as long as you realize that it will treat it like </a:t>
            </a:r>
            <a:r>
              <a:rPr lang="en-US" i="1" dirty="0"/>
              <a:t>less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08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Specifying the </a:t>
            </a:r>
            <a:r>
              <a:rPr lang="en-US" dirty="0" smtClean="0"/>
              <a:t>comparator</a:t>
            </a:r>
            <a:endParaRPr lang="en-US" dirty="0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lang="en-US" dirty="0" smtClean="0"/>
              <a:t>If you don’t want to use the default, pass it as </a:t>
            </a:r>
            <a:r>
              <a:rPr lang="en-US" dirty="0" smtClean="0"/>
              <a:t>an additional </a:t>
            </a:r>
            <a:r>
              <a:rPr lang="en-US" dirty="0" smtClean="0"/>
              <a:t>parameter.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14" y="4481513"/>
            <a:ext cx="48958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 eaLnBrk="1" hangingPunct="1">
              <a:buNone/>
              <a:defRPr/>
            </a:pPr>
            <a:r>
              <a:rPr lang="en-US" smtClean="0"/>
              <a:t>e.g. set&lt;int, greater&lt;int&gt; &gt; collection;</a:t>
            </a:r>
          </a:p>
          <a:p>
            <a:pPr marL="1828800" lvl="3" indent="-457200" eaLnBrk="1" hangingPunct="1">
              <a:defRPr/>
            </a:pPr>
            <a:endParaRPr lang="en-US" smtClean="0"/>
          </a:p>
          <a:p>
            <a:pPr marL="1828800" lvl="3" indent="-457200" eaLnBrk="1" hangingPunct="1">
              <a:defRPr/>
            </a:pPr>
            <a:endParaRPr lang="en-US"/>
          </a:p>
          <a:p>
            <a:pPr marL="1828800" lvl="3" indent="-457200" eaLnBrk="1" hangingPunct="1">
              <a:defRPr/>
            </a:pPr>
            <a:endParaRPr lang="en-US" smtClean="0"/>
          </a:p>
          <a:p>
            <a:pPr marL="1828800" lvl="3" indent="-457200" eaLnBrk="1" hangingPunct="1">
              <a:defRPr/>
            </a:pPr>
            <a:endParaRPr lang="en-US"/>
          </a:p>
          <a:p>
            <a:pPr marL="1828800" lvl="3" indent="-457200" eaLnBrk="1" hangingPunct="1">
              <a:defRPr/>
            </a:pPr>
            <a:endParaRPr lang="en-US" smtClean="0"/>
          </a:p>
          <a:p>
            <a:pPr marL="1828800" lvl="3" indent="-457200" eaLnBrk="1" hangingPunct="1">
              <a:defRPr/>
            </a:pPr>
            <a:endParaRPr lang="en-US"/>
          </a:p>
          <a:p>
            <a:pPr marL="1828800" lvl="3" indent="-457200" eaLnBrk="1" hangingPunct="1">
              <a:defRPr/>
            </a:pPr>
            <a:endParaRPr lang="en-US" smtClean="0"/>
          </a:p>
          <a:p>
            <a:pPr marL="1371600" lvl="3" indent="0" eaLnBrk="1" hangingPunct="1">
              <a:buNone/>
              <a:defRPr/>
            </a:pPr>
            <a:endParaRPr lang="en-US"/>
          </a:p>
          <a:p>
            <a:pPr marL="1371600" lvl="3" indent="0" eaLnBrk="1" hangingPunct="1">
              <a:buNone/>
              <a:defRPr/>
            </a:pPr>
            <a:r>
              <a:rPr lang="en-US" smtClean="0"/>
              <a:t>Note: don't put the two '&gt;' operators right next to each other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14600"/>
            <a:ext cx="3124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Classes in Associative Containers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Can put your classes in associative containers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class has 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bool</a:t>
            </a:r>
            <a:r>
              <a:rPr lang="en-US" dirty="0" smtClean="0"/>
              <a:t> operator&lt;(T a, T b)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or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you must explicitly state the </a:t>
            </a:r>
            <a:r>
              <a:rPr lang="en-US" dirty="0" smtClean="0"/>
              <a:t>comparator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rs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1524</TotalTime>
  <Words>335</Words>
  <Application>Microsoft Office PowerPoint</Application>
  <PresentationFormat>On-screen Show (4:3)</PresentationFormat>
  <Paragraphs>69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Sparse</vt:lpstr>
      <vt:lpstr>DS</vt:lpstr>
      <vt:lpstr>Remember ...</vt:lpstr>
      <vt:lpstr>PowerPoint Presentation</vt:lpstr>
      <vt:lpstr>Value Comparisons</vt:lpstr>
      <vt:lpstr>PowerPoint Presentation</vt:lpstr>
      <vt:lpstr>PowerPoint Presentation</vt:lpstr>
      <vt:lpstr>Specifying the comparator</vt:lpstr>
      <vt:lpstr>PowerPoint Presentation</vt:lpstr>
      <vt:lpstr>Classes in Associative Containers</vt:lpstr>
      <vt:lpstr>Creating your own comparator</vt:lpstr>
      <vt:lpstr>Hmmm ... Why Do We  Need Only One comparator?</vt:lpstr>
      <vt:lpstr>PowerPoint Presentation</vt:lpstr>
      <vt:lpstr>PowerPoint Presentation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C++ STL</dc:title>
  <dc:creator>John Lambert</dc:creator>
  <dc:description>jlambert@jlambert.com</dc:description>
  <cp:lastModifiedBy>Carlo Sgro</cp:lastModifiedBy>
  <cp:revision>1006</cp:revision>
  <cp:lastPrinted>1601-01-01T00:00:00Z</cp:lastPrinted>
  <dcterms:created xsi:type="dcterms:W3CDTF">2002-02-25T01:02:20Z</dcterms:created>
  <dcterms:modified xsi:type="dcterms:W3CDTF">2015-03-17T14:52:18Z</dcterms:modified>
</cp:coreProperties>
</file>