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>
        <p:scale>
          <a:sx n="120" d="100"/>
          <a:sy n="120" d="100"/>
        </p:scale>
        <p:origin x="-45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C671-D25C-F617-3898-77F3CBAB6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BFB2D-B9F2-2654-E3ED-D4263FBC5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EF6F4-86E0-181E-B74D-CAF2E668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C241-A494-4F5F-BF14-CC9026DBF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3C89-35F4-4EE8-7066-F83DFA85E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4C9C4-2DD0-8170-66A7-4E4A883D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586-4A32-4FAC-B073-C411E494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2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E96C-C7A5-27F6-4F28-0855E863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E549E-E674-B222-7697-1C06EF346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2C80C-D275-809C-6DF0-EAC7510D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C241-A494-4F5F-BF14-CC9026DBF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2D02-95D6-F79D-C73C-D4EB2DD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3E777-4947-18D6-AA44-676D722B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586-4A32-4FAC-B073-C411E494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1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99851-2814-FA74-E085-D11719757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91594-4CF9-4C3B-2251-815101FF0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C9BA-32A4-D3A0-56F6-960F8AA0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C241-A494-4F5F-BF14-CC9026DBF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DD9A-CD1F-223E-2CC4-5CD494BC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4B5B-0FC7-D938-3DD7-160207DB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586-4A32-4FAC-B073-C411E494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3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8E30-373F-016C-2B07-A7AAE7C4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C8F0F-FC80-50AD-1CFA-53B7B586E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5437-8BD2-E959-356B-38CC53A1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C241-A494-4F5F-BF14-CC9026DBF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B42AE-DB1D-4A67-D8B6-5B53D692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772A1-80E8-B60C-794C-EF031963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586-4A32-4FAC-B073-C411E494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1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0F7E-63FF-673A-241B-63F8DFCB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E4CAA-95C2-815B-A3D6-01561272A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29A19-33A9-2311-E393-440E2112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C241-A494-4F5F-BF14-CC9026DBF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555CB-A023-8C83-1C58-DBB06F66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93F91-EE4A-347F-82F1-A72BC6F8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586-4A32-4FAC-B073-C411E494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7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4281-A88A-9240-1175-23588714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E7FF-C98A-0C84-4CC0-D168EC0F4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EA7AA-2927-1DFE-0887-243A5CC64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E2164-6343-70ED-2E8A-E7197351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C241-A494-4F5F-BF14-CC9026DBF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10189-F397-E68D-DBA7-8D3B8721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B0E6E-4F10-1410-DC7D-AF63A8BE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586-4A32-4FAC-B073-C411E494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74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42B5-64ED-8BA5-0270-815D75D4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41A92-A4DA-2D86-C029-6B33981C2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8EDB5-BA66-509A-2D8D-235796D5B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C9031-E3B7-E3D7-65A1-475EDAA08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A0AC8-5EDD-FEEA-1D4D-CA69978A6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3CD3F8-4ADE-B36C-F573-AD657367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C241-A494-4F5F-BF14-CC9026DBF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0FC8B-9709-82AF-D68A-F42AD2DC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A79A5-9A97-822D-7731-BA990D81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586-4A32-4FAC-B073-C411E494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3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83C2-3778-A4B9-C229-0FBA21FF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D294D-C7BA-A130-FA3C-74746C5D3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C241-A494-4F5F-BF14-CC9026DBF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3E118-0FE2-CD4D-0EEC-78779AC31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68C50-9A7B-95DF-C477-F628DA23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586-4A32-4FAC-B073-C411E494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1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F4A1B-9D9B-CF65-F8D5-5D8DC962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C241-A494-4F5F-BF14-CC9026DBF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9C9A9-EBD3-C6E4-31CE-4DC6FA11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5041B-9138-D95A-7B44-91529BDB2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586-4A32-4FAC-B073-C411E494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0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3679-EC16-B83E-4EB6-F78257179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EFE4-D3A6-C614-B8ED-B9C1A4957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11348-1196-9D1D-B8A4-0F041F469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F5538-76AA-D5EE-2284-8590C9D43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C241-A494-4F5F-BF14-CC9026DBF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35A6F-B3C4-9522-95D4-66D12E707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386EA-F089-6664-FE16-DAE04E24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586-4A32-4FAC-B073-C411E494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28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41E4-2D66-73EF-BC9C-0E8C2CC45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20923C-5816-B383-7DB2-E2939BFC7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93A56-1679-FB67-66ED-D8A7EEA9E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1FDF4-E088-0930-37D9-1E8AC0E5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C241-A494-4F5F-BF14-CC9026DBF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CCA88-C31C-1011-3477-05D23AA8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7EDC8-6E60-7B3C-70C0-BF15F1CC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17586-4A32-4FAC-B073-C411E494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6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CA187-3902-AB37-E487-6E8A47EF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3A609-0381-DDC7-1897-5329FB5D8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8DAD-00DD-C5DE-2619-4F2B61959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C241-A494-4F5F-BF14-CC9026DBFB3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D48F0-F5D5-6EEB-CDEC-B62BB2E46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BE084-70F9-F54A-8795-45F85D9EE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17586-4A32-4FAC-B073-C411E494C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3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0DB134-8043-D8AA-6946-7900796C6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967" y="0"/>
            <a:ext cx="5804065" cy="6858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413977B-E8B4-B050-3184-18E96441F356}"/>
              </a:ext>
            </a:extLst>
          </p:cNvPr>
          <p:cNvSpPr/>
          <p:nvPr/>
        </p:nvSpPr>
        <p:spPr>
          <a:xfrm>
            <a:off x="3029507" y="3235510"/>
            <a:ext cx="1437663" cy="781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B300DD-B14E-2F58-34B3-D9ABD8FE2AF5}"/>
              </a:ext>
            </a:extLst>
          </p:cNvPr>
          <p:cNvSpPr/>
          <p:nvPr/>
        </p:nvSpPr>
        <p:spPr>
          <a:xfrm>
            <a:off x="2859110" y="934358"/>
            <a:ext cx="1437663" cy="781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738F58-1D21-DF19-102C-EE2D025530E1}"/>
              </a:ext>
            </a:extLst>
          </p:cNvPr>
          <p:cNvSpPr/>
          <p:nvPr/>
        </p:nvSpPr>
        <p:spPr>
          <a:xfrm>
            <a:off x="4189926" y="997151"/>
            <a:ext cx="781319" cy="7813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290E07-D306-189E-AD1F-6B213BB2982F}"/>
              </a:ext>
            </a:extLst>
          </p:cNvPr>
          <p:cNvSpPr/>
          <p:nvPr/>
        </p:nvSpPr>
        <p:spPr>
          <a:xfrm>
            <a:off x="4265115" y="1041231"/>
            <a:ext cx="63094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b="0" cap="none" spc="0" baseline="-2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4E16C5-C170-B44F-4FFA-A2DCBF39A5FE}"/>
              </a:ext>
            </a:extLst>
          </p:cNvPr>
          <p:cNvSpPr/>
          <p:nvPr/>
        </p:nvSpPr>
        <p:spPr>
          <a:xfrm>
            <a:off x="4227521" y="3241266"/>
            <a:ext cx="781319" cy="7813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6E5DAE-9B71-3104-AEFE-CA370AE8222E}"/>
              </a:ext>
            </a:extLst>
          </p:cNvPr>
          <p:cNvSpPr/>
          <p:nvPr/>
        </p:nvSpPr>
        <p:spPr>
          <a:xfrm>
            <a:off x="4265115" y="3308759"/>
            <a:ext cx="7061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b="0" cap="none" spc="0" baseline="-2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848DC1-5FF8-D88F-65D7-19A43555EF8A}"/>
              </a:ext>
            </a:extLst>
          </p:cNvPr>
          <p:cNvSpPr/>
          <p:nvPr/>
        </p:nvSpPr>
        <p:spPr>
          <a:xfrm>
            <a:off x="4935930" y="2133329"/>
            <a:ext cx="781319" cy="7813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757636-3B73-F44E-E6E4-BF0B13BA8F89}"/>
              </a:ext>
            </a:extLst>
          </p:cNvPr>
          <p:cNvSpPr/>
          <p:nvPr/>
        </p:nvSpPr>
        <p:spPr>
          <a:xfrm>
            <a:off x="5012613" y="2173946"/>
            <a:ext cx="7061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b="0" cap="none" spc="0" baseline="-2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510C6B-79A1-EBDB-AA57-0304C9A9BF12}"/>
              </a:ext>
            </a:extLst>
          </p:cNvPr>
          <p:cNvSpPr/>
          <p:nvPr/>
        </p:nvSpPr>
        <p:spPr>
          <a:xfrm>
            <a:off x="5794521" y="3259251"/>
            <a:ext cx="781319" cy="7813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F58C0F-4654-682A-1607-ABCF5B9165CB}"/>
              </a:ext>
            </a:extLst>
          </p:cNvPr>
          <p:cNvSpPr/>
          <p:nvPr/>
        </p:nvSpPr>
        <p:spPr>
          <a:xfrm>
            <a:off x="5885784" y="3318039"/>
            <a:ext cx="7061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b="0" cap="none" spc="0" baseline="-2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B3369A-9638-15C7-F4E1-558EA85ED913}"/>
              </a:ext>
            </a:extLst>
          </p:cNvPr>
          <p:cNvSpPr/>
          <p:nvPr/>
        </p:nvSpPr>
        <p:spPr>
          <a:xfrm>
            <a:off x="4995961" y="5541193"/>
            <a:ext cx="781319" cy="7813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91C87B-A3D4-F34B-F0C6-F3B476F6BC3E}"/>
              </a:ext>
            </a:extLst>
          </p:cNvPr>
          <p:cNvSpPr/>
          <p:nvPr/>
        </p:nvSpPr>
        <p:spPr>
          <a:xfrm>
            <a:off x="5082987" y="5574498"/>
            <a:ext cx="7061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baseline="-2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2AF828-8F98-46DB-42E3-3507DCA650C7}"/>
              </a:ext>
            </a:extLst>
          </p:cNvPr>
          <p:cNvSpPr/>
          <p:nvPr/>
        </p:nvSpPr>
        <p:spPr>
          <a:xfrm>
            <a:off x="5007798" y="3241266"/>
            <a:ext cx="781319" cy="803962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3FF9D3-1204-582D-347F-EA8B75C8C5FF}"/>
              </a:ext>
            </a:extLst>
          </p:cNvPr>
          <p:cNvSpPr/>
          <p:nvPr/>
        </p:nvSpPr>
        <p:spPr>
          <a:xfrm>
            <a:off x="5082987" y="3308759"/>
            <a:ext cx="7061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baseline="-2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F48A1D-1D6D-481E-F120-4EDF488AAA3A}"/>
              </a:ext>
            </a:extLst>
          </p:cNvPr>
          <p:cNvSpPr/>
          <p:nvPr/>
        </p:nvSpPr>
        <p:spPr>
          <a:xfrm>
            <a:off x="8066579" y="3250573"/>
            <a:ext cx="781319" cy="7813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72AC82-68F6-B995-B5C6-B71B9DBEB5F7}"/>
              </a:ext>
            </a:extLst>
          </p:cNvPr>
          <p:cNvSpPr/>
          <p:nvPr/>
        </p:nvSpPr>
        <p:spPr>
          <a:xfrm>
            <a:off x="8141768" y="3303003"/>
            <a:ext cx="7061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baseline="-2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E7FAF27-8B34-13A2-CA4D-14952105D911}"/>
              </a:ext>
            </a:extLst>
          </p:cNvPr>
          <p:cNvSpPr/>
          <p:nvPr/>
        </p:nvSpPr>
        <p:spPr>
          <a:xfrm>
            <a:off x="7263782" y="3250573"/>
            <a:ext cx="781319" cy="7813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704EC9-36AC-0ACF-15AA-C49481A34659}"/>
              </a:ext>
            </a:extLst>
          </p:cNvPr>
          <p:cNvSpPr/>
          <p:nvPr/>
        </p:nvSpPr>
        <p:spPr>
          <a:xfrm>
            <a:off x="7339918" y="3295947"/>
            <a:ext cx="7061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baseline="-2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4AD857A-0488-D4CB-1EC4-FCE6F7FDACB1}"/>
              </a:ext>
            </a:extLst>
          </p:cNvPr>
          <p:cNvSpPr/>
          <p:nvPr/>
        </p:nvSpPr>
        <p:spPr>
          <a:xfrm>
            <a:off x="7238061" y="959097"/>
            <a:ext cx="781319" cy="7813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0E649D-1F49-AC9F-479F-CD61E138B8CC}"/>
              </a:ext>
            </a:extLst>
          </p:cNvPr>
          <p:cNvSpPr/>
          <p:nvPr/>
        </p:nvSpPr>
        <p:spPr>
          <a:xfrm>
            <a:off x="7313250" y="1026590"/>
            <a:ext cx="7061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baseline="-2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605F84-B66C-9A3F-6DB1-41A893CCF2EC}"/>
              </a:ext>
            </a:extLst>
          </p:cNvPr>
          <p:cNvSpPr/>
          <p:nvPr/>
        </p:nvSpPr>
        <p:spPr>
          <a:xfrm>
            <a:off x="6558599" y="2145802"/>
            <a:ext cx="781319" cy="7813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D83E9-3A2F-8C2B-8CFB-46E695F8B9BD}"/>
              </a:ext>
            </a:extLst>
          </p:cNvPr>
          <p:cNvSpPr/>
          <p:nvPr/>
        </p:nvSpPr>
        <p:spPr>
          <a:xfrm>
            <a:off x="6633788" y="2175850"/>
            <a:ext cx="7061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aseline="-2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AC1A80-8C22-5E30-552C-850B9ECE3213}"/>
              </a:ext>
            </a:extLst>
          </p:cNvPr>
          <p:cNvSpPr/>
          <p:nvPr/>
        </p:nvSpPr>
        <p:spPr>
          <a:xfrm>
            <a:off x="5777280" y="2145802"/>
            <a:ext cx="781319" cy="7813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286128-F3C3-1A26-80A5-9D0F45CA2DE7}"/>
              </a:ext>
            </a:extLst>
          </p:cNvPr>
          <p:cNvSpPr/>
          <p:nvPr/>
        </p:nvSpPr>
        <p:spPr>
          <a:xfrm>
            <a:off x="5867627" y="2213295"/>
            <a:ext cx="7061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baseline="-2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80462CE-FFBB-E657-3596-37268123F1BF}"/>
              </a:ext>
            </a:extLst>
          </p:cNvPr>
          <p:cNvSpPr/>
          <p:nvPr/>
        </p:nvSpPr>
        <p:spPr>
          <a:xfrm>
            <a:off x="8059962" y="5522548"/>
            <a:ext cx="781319" cy="7813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22752C-9C52-F07C-76FD-3726B2CCE4EC}"/>
              </a:ext>
            </a:extLst>
          </p:cNvPr>
          <p:cNvSpPr/>
          <p:nvPr/>
        </p:nvSpPr>
        <p:spPr>
          <a:xfrm>
            <a:off x="8168378" y="5558075"/>
            <a:ext cx="7061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aseline="-2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E2FC84D-DD9F-617E-C087-24C34D427995}"/>
              </a:ext>
            </a:extLst>
          </p:cNvPr>
          <p:cNvSpPr/>
          <p:nvPr/>
        </p:nvSpPr>
        <p:spPr>
          <a:xfrm>
            <a:off x="7258352" y="5522548"/>
            <a:ext cx="781319" cy="7813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96DF12-C05A-8A72-8527-08D61BD83E87}"/>
              </a:ext>
            </a:extLst>
          </p:cNvPr>
          <p:cNvSpPr/>
          <p:nvPr/>
        </p:nvSpPr>
        <p:spPr>
          <a:xfrm>
            <a:off x="7318423" y="5541193"/>
            <a:ext cx="7061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baseline="-2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627314-E2FD-7D77-7B51-3AC09D12BE8F}"/>
              </a:ext>
            </a:extLst>
          </p:cNvPr>
          <p:cNvSpPr/>
          <p:nvPr/>
        </p:nvSpPr>
        <p:spPr>
          <a:xfrm>
            <a:off x="6477033" y="4415976"/>
            <a:ext cx="781319" cy="7813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998AC8B-8A64-A8AC-356E-CE99120A005D}"/>
              </a:ext>
            </a:extLst>
          </p:cNvPr>
          <p:cNvSpPr/>
          <p:nvPr/>
        </p:nvSpPr>
        <p:spPr>
          <a:xfrm>
            <a:off x="6514627" y="4483469"/>
            <a:ext cx="7061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baseline="-2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04F7BF9-4DE8-45A1-61C6-7A943AB2D7B9}"/>
              </a:ext>
            </a:extLst>
          </p:cNvPr>
          <p:cNvSpPr/>
          <p:nvPr/>
        </p:nvSpPr>
        <p:spPr>
          <a:xfrm>
            <a:off x="5777280" y="5522548"/>
            <a:ext cx="781319" cy="7813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DB22C9-3F2F-63AD-5097-EB8CBEE98C88}"/>
              </a:ext>
            </a:extLst>
          </p:cNvPr>
          <p:cNvSpPr/>
          <p:nvPr/>
        </p:nvSpPr>
        <p:spPr>
          <a:xfrm>
            <a:off x="5852469" y="5574498"/>
            <a:ext cx="7061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baseline="-2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D988EF1-3952-D50C-42B0-26B967BFF0B6}"/>
              </a:ext>
            </a:extLst>
          </p:cNvPr>
          <p:cNvSpPr/>
          <p:nvPr/>
        </p:nvSpPr>
        <p:spPr>
          <a:xfrm>
            <a:off x="8022368" y="934358"/>
            <a:ext cx="781319" cy="7813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C4ABA3-5D06-E77F-4087-04F8D28063F2}"/>
              </a:ext>
            </a:extLst>
          </p:cNvPr>
          <p:cNvSpPr/>
          <p:nvPr/>
        </p:nvSpPr>
        <p:spPr>
          <a:xfrm>
            <a:off x="8097557" y="1001850"/>
            <a:ext cx="7061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baseline="-2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206F48-4CB8-10FF-B766-9FF11440B5AD}"/>
              </a:ext>
            </a:extLst>
          </p:cNvPr>
          <p:cNvSpPr/>
          <p:nvPr/>
        </p:nvSpPr>
        <p:spPr>
          <a:xfrm>
            <a:off x="3047960" y="2179819"/>
            <a:ext cx="1437663" cy="781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604189-221F-3755-7CC3-EA38149B7D51}"/>
              </a:ext>
            </a:extLst>
          </p:cNvPr>
          <p:cNvSpPr/>
          <p:nvPr/>
        </p:nvSpPr>
        <p:spPr>
          <a:xfrm>
            <a:off x="3029507" y="4438458"/>
            <a:ext cx="1437663" cy="781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21CE21-9012-B748-065D-FB4DE9645B9F}"/>
              </a:ext>
            </a:extLst>
          </p:cNvPr>
          <p:cNvSpPr/>
          <p:nvPr/>
        </p:nvSpPr>
        <p:spPr>
          <a:xfrm>
            <a:off x="3047960" y="5531870"/>
            <a:ext cx="1437663" cy="781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318AAF-16FB-EE53-C5E3-2CC9EED495BA}"/>
              </a:ext>
            </a:extLst>
          </p:cNvPr>
          <p:cNvSpPr/>
          <p:nvPr/>
        </p:nvSpPr>
        <p:spPr>
          <a:xfrm>
            <a:off x="4198574" y="102927"/>
            <a:ext cx="5017754" cy="476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84C9F5-3228-3DA3-5754-B1619A67B3BD}"/>
              </a:ext>
            </a:extLst>
          </p:cNvPr>
          <p:cNvSpPr/>
          <p:nvPr/>
        </p:nvSpPr>
        <p:spPr>
          <a:xfrm>
            <a:off x="4221547" y="5522548"/>
            <a:ext cx="781319" cy="781319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1E09D7-2ABE-4272-1BF2-5431166A92B7}"/>
              </a:ext>
            </a:extLst>
          </p:cNvPr>
          <p:cNvSpPr/>
          <p:nvPr/>
        </p:nvSpPr>
        <p:spPr>
          <a:xfrm>
            <a:off x="4296773" y="5558076"/>
            <a:ext cx="7061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cap="none" spc="0" baseline="-25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DFD4D8-232D-9B9B-DB64-B17F579D0671}"/>
              </a:ext>
            </a:extLst>
          </p:cNvPr>
          <p:cNvSpPr/>
          <p:nvPr/>
        </p:nvSpPr>
        <p:spPr>
          <a:xfrm>
            <a:off x="6531931" y="-4658"/>
            <a:ext cx="7061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baseline="-25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5162A18-7350-C892-F845-6ECDCEFD6AB0}"/>
              </a:ext>
            </a:extLst>
          </p:cNvPr>
          <p:cNvSpPr/>
          <p:nvPr/>
        </p:nvSpPr>
        <p:spPr>
          <a:xfrm>
            <a:off x="7992712" y="-12966"/>
            <a:ext cx="7061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baseline="-25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6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CDD231-B82E-5B82-BCE9-12231C811D8E}"/>
              </a:ext>
            </a:extLst>
          </p:cNvPr>
          <p:cNvSpPr/>
          <p:nvPr/>
        </p:nvSpPr>
        <p:spPr>
          <a:xfrm>
            <a:off x="7275655" y="-12966"/>
            <a:ext cx="7061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600" baseline="-25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6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488522-50A3-708A-8FBB-F2EA97DC626B}"/>
              </a:ext>
            </a:extLst>
          </p:cNvPr>
          <p:cNvSpPr/>
          <p:nvPr/>
        </p:nvSpPr>
        <p:spPr>
          <a:xfrm>
            <a:off x="5788207" y="-4658"/>
            <a:ext cx="7061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baseline="-25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19B531-DED0-A4A2-CB84-972E569522D3}"/>
              </a:ext>
            </a:extLst>
          </p:cNvPr>
          <p:cNvSpPr/>
          <p:nvPr/>
        </p:nvSpPr>
        <p:spPr>
          <a:xfrm>
            <a:off x="5071150" y="-12965"/>
            <a:ext cx="7061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b="0" cap="none" spc="0" baseline="-25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6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0097AE-787D-66D3-54D4-568F6F744BEC}"/>
              </a:ext>
            </a:extLst>
          </p:cNvPr>
          <p:cNvSpPr/>
          <p:nvPr/>
        </p:nvSpPr>
        <p:spPr>
          <a:xfrm>
            <a:off x="4376857" y="0"/>
            <a:ext cx="70613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b="0" cap="none" spc="0" baseline="-25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600" b="0" cap="none" spc="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474C2981-CAD0-E949-25D9-7E4F1DBCA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87" y="1107024"/>
            <a:ext cx="729145" cy="67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3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Wright</dc:creator>
  <cp:lastModifiedBy>Brandon Wright</cp:lastModifiedBy>
  <cp:revision>1</cp:revision>
  <dcterms:created xsi:type="dcterms:W3CDTF">2023-12-01T01:27:39Z</dcterms:created>
  <dcterms:modified xsi:type="dcterms:W3CDTF">2023-12-01T01:27:58Z</dcterms:modified>
</cp:coreProperties>
</file>