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2:5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24575,'-2'179'0,"5"185"0,-3-362 0,0 0 0,1 0 0,-1 0 0,1 0 0,-1 0 0,1 0 0,0-1 0,0 1 0,0 0 0,0 0 0,0 0 0,0-1 0,0 1 0,1-1 0,-1 1 0,1-1 0,-1 1 0,1-1 0,0 0 0,-1 0 0,1 0 0,0 0 0,0 0 0,0 0 0,0 0 0,0 0 0,-1-1 0,1 1 0,1-1 0,-1 0 0,0 0 0,0 1 0,0-1 0,0 0 0,2-1 0,13 1 0,0-1 0,-1-1 0,26-6 0,-16 3 0,402-69 0,-398 69 0,44-16 0,-53 14 0,-1 1 0,1 1 0,-1 1 0,1 1 0,26-1 0,-43 4 0,-1 0 0,1 0 0,-1 0 0,1 0 0,0 0 0,-1-1 0,1 0 0,-1 0 0,0 0 0,1 0 0,-1 0 0,0-1 0,1 1 0,-1-1 0,0 0 0,0 0 0,-1 0 0,1 0 0,4-5 0,-4 1 0,1 0 0,-1 0 0,0 0 0,0-1 0,-1 1 0,0-1 0,0 0 0,0 0 0,0-9 0,1 0 0,2-9 0,-1-1 0,-1-1 0,-1 1 0,-1 0 0,-3-31 0,1 52 0,1-1 0,-1 1 0,-1-1 0,1 1 0,-1-1 0,0 1 0,0 0 0,0-1 0,-1 1 0,0 1 0,0-1 0,0 0 0,-1 1 0,1-1 0,-1 1 0,0 0 0,-1 0 0,1 1 0,0-1 0,-1 1 0,0 0 0,0 0 0,0 1 0,0-1 0,0 1 0,-1 0 0,1 1 0,-1-1 0,1 1 0,-8-1 0,-28-2 0,0 3 0,-61 4 0,11 0 0,-54-3 0,-207 28 0,305-22-1365,34-4-5461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59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59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59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2:43:3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7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38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77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3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00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63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91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1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2F301B-058B-400D-9824-166B2378A8ED}" type="datetimeFigureOut">
              <a:rPr lang="es-CO" smtClean="0"/>
              <a:t>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F08FA3-9392-46D5-B10F-2315E95B10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4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2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customXml" Target="../ink/ink12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1B2C0C8-5C7F-4DAB-55CE-D49569D503D4}"/>
              </a:ext>
            </a:extLst>
          </p:cNvPr>
          <p:cNvSpPr txBox="1"/>
          <p:nvPr/>
        </p:nvSpPr>
        <p:spPr>
          <a:xfrm>
            <a:off x="1395950" y="1228397"/>
            <a:ext cx="94000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b="1" dirty="0" err="1">
                <a:latin typeface="El missier"/>
              </a:rPr>
              <a:t>Vjudge</a:t>
            </a:r>
            <a:endParaRPr lang="es-MX" sz="4000" b="1" dirty="0">
              <a:latin typeface="El missier"/>
            </a:endParaRPr>
          </a:p>
          <a:p>
            <a:pPr algn="ctr"/>
            <a:endParaRPr lang="es-MX" sz="4000" dirty="0">
              <a:latin typeface="El missier"/>
            </a:endParaRPr>
          </a:p>
          <a:p>
            <a:pPr algn="ctr"/>
            <a:endParaRPr lang="es-MX" sz="4000" dirty="0">
              <a:latin typeface="El missier"/>
            </a:endParaRPr>
          </a:p>
          <a:p>
            <a:pPr algn="ctr"/>
            <a:r>
              <a:rPr lang="es-MX" sz="4000" dirty="0">
                <a:latin typeface="El missier"/>
              </a:rPr>
              <a:t>Programación Competitiva </a:t>
            </a:r>
            <a:r>
              <a:rPr lang="es-MX" sz="4000" dirty="0" err="1">
                <a:latin typeface="El missier"/>
              </a:rPr>
              <a:t>UniRemington</a:t>
            </a:r>
            <a:endParaRPr lang="es-MX" sz="4000" dirty="0">
              <a:latin typeface="El missier"/>
            </a:endParaRPr>
          </a:p>
          <a:p>
            <a:pPr algn="ctr"/>
            <a:r>
              <a:rPr lang="es-MX" sz="4000" dirty="0">
                <a:latin typeface="El missier"/>
              </a:rPr>
              <a:t>SEINISIR</a:t>
            </a:r>
          </a:p>
          <a:p>
            <a:pPr algn="ctr"/>
            <a:endParaRPr lang="es-MX" sz="4000" dirty="0">
              <a:latin typeface="El missier"/>
            </a:endParaRPr>
          </a:p>
          <a:p>
            <a:pPr algn="ctr"/>
            <a:r>
              <a:rPr lang="es-MX" sz="4000" dirty="0">
                <a:latin typeface="El missier"/>
              </a:rPr>
              <a:t>2022 - 2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1B2C0C8-5C7F-4DAB-55CE-D49569D503D4}"/>
              </a:ext>
            </a:extLst>
          </p:cNvPr>
          <p:cNvSpPr txBox="1"/>
          <p:nvPr/>
        </p:nvSpPr>
        <p:spPr>
          <a:xfrm>
            <a:off x="2270102" y="621103"/>
            <a:ext cx="7651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4000" dirty="0">
                <a:latin typeface="El missier"/>
              </a:rPr>
              <a:t>Introducción a la plataforma </a:t>
            </a:r>
            <a:r>
              <a:rPr lang="es-MX" sz="4000" b="1" dirty="0" err="1">
                <a:latin typeface="El missier"/>
              </a:rPr>
              <a:t>Vjudge</a:t>
            </a:r>
            <a:endParaRPr lang="es-MX" sz="4000" b="1" dirty="0">
              <a:latin typeface="El missie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28E375-4D04-2564-78E7-87FD220A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4" y="1913874"/>
            <a:ext cx="3909411" cy="39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CAF255-FBAF-5DE8-A9D3-A0CFFBF2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58" y="1529161"/>
            <a:ext cx="8261684" cy="37996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A67ED20-0D18-C912-A7CF-7FDE76263BE5}"/>
                  </a:ext>
                </a:extLst>
              </p14:cNvPr>
              <p14:cNvContentPartPr/>
              <p14:nvPr/>
            </p14:nvContentPartPr>
            <p14:xfrm>
              <a:off x="9898530" y="1548980"/>
              <a:ext cx="349560" cy="2113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A67ED20-0D18-C912-A7CF-7FDE76263B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9890" y="1540340"/>
                <a:ext cx="36720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040" y="3778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040" y="3778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14:cNvPr>
              <p14:cNvContentPartPr/>
              <p14:nvPr/>
            </p14:nvContentPartPr>
            <p14:xfrm>
              <a:off x="4572000" y="3382980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300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14:cNvPr>
              <p14:cNvContentPartPr/>
              <p14:nvPr/>
            </p14:nvContentPartPr>
            <p14:xfrm>
              <a:off x="6019560" y="3382980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92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14:cNvPr>
              <p14:cNvContentPartPr/>
              <p14:nvPr/>
            </p14:nvContentPartPr>
            <p14:xfrm>
              <a:off x="1942560" y="46446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4920" y="44682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834E89EA-483D-5325-CE9B-43DFFB2E9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934" y="1086896"/>
            <a:ext cx="4207252" cy="46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9680" y="377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9680" y="377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14:cNvPr>
              <p14:cNvContentPartPr/>
              <p14:nvPr/>
            </p14:nvContentPartPr>
            <p14:xfrm>
              <a:off x="4572000" y="3382980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300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14:cNvPr>
              <p14:cNvContentPartPr/>
              <p14:nvPr/>
            </p14:nvContentPartPr>
            <p14:xfrm>
              <a:off x="6019560" y="3382980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56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14:cNvPr>
              <p14:cNvContentPartPr/>
              <p14:nvPr/>
            </p14:nvContentPartPr>
            <p14:xfrm>
              <a:off x="1942560" y="46446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4560" y="44646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F3FCB3EF-5C2E-4214-F506-7CA102E4AD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8525" y="1147602"/>
            <a:ext cx="9722069" cy="45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B87103-4526-1D18-7E19-9C7A3988B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C4804E7-2D80-5A10-6729-757C50806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9680" y="377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14:cNvPr>
              <p14:cNvContentPartPr/>
              <p14:nvPr/>
            </p14:nvContentPartPr>
            <p14:xfrm>
              <a:off x="3748680" y="3786900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64EEFED-3F75-475E-ECDD-12283EC27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9680" y="377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14:cNvPr>
              <p14:cNvContentPartPr/>
              <p14:nvPr/>
            </p14:nvContentPartPr>
            <p14:xfrm>
              <a:off x="4572000" y="3382980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87018AE-1E50-D42F-8878-E8E431F38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300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14:cNvPr>
              <p14:cNvContentPartPr/>
              <p14:nvPr/>
            </p14:nvContentPartPr>
            <p14:xfrm>
              <a:off x="6019560" y="3382980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ABB1EC2-FCFB-DD13-D033-43743BF6F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560" y="3373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14:cNvPr>
              <p14:cNvContentPartPr/>
              <p14:nvPr/>
            </p14:nvContentPartPr>
            <p14:xfrm>
              <a:off x="1942560" y="46446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69E403E-3FFB-BAE1-0AE1-BB9EF8FD6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4560" y="44646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1FF09323-1F23-2905-152E-96D06C42B2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6537" y="1485900"/>
            <a:ext cx="8918927" cy="36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9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13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El missier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 restrepo</dc:creator>
  <cp:lastModifiedBy>marlon restrepo</cp:lastModifiedBy>
  <cp:revision>2</cp:revision>
  <dcterms:created xsi:type="dcterms:W3CDTF">2022-10-06T22:38:18Z</dcterms:created>
  <dcterms:modified xsi:type="dcterms:W3CDTF">2022-10-06T22:50:22Z</dcterms:modified>
</cp:coreProperties>
</file>