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>
        <p:scale>
          <a:sx n="99" d="100"/>
          <a:sy n="99" d="100"/>
        </p:scale>
        <p:origin x="9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056FC5E-3431-4E5E-B2F0-DFB61F78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SuperStore</a:t>
            </a:r>
            <a:r>
              <a:rPr lang="en-US" dirty="0"/>
              <a:t>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Quantity by Market">
            <a:extLst>
              <a:ext uri="{FF2B5EF4-FFF2-40B4-BE49-F238E27FC236}">
                <a16:creationId xmlns:a16="http://schemas.microsoft.com/office/drawing/2014/main" id="{6963EB7B-E9A5-424F-8559-63B10D54C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709737"/>
            <a:ext cx="9829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Global Sales">
            <a:extLst>
              <a:ext uri="{FF2B5EF4-FFF2-40B4-BE49-F238E27FC236}">
                <a16:creationId xmlns:a16="http://schemas.microsoft.com/office/drawing/2014/main" id="{848C71FD-6459-4F73-91B0-55D4975AB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48" y="0"/>
            <a:ext cx="9094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ales by Category">
            <a:extLst>
              <a:ext uri="{FF2B5EF4-FFF2-40B4-BE49-F238E27FC236}">
                <a16:creationId xmlns:a16="http://schemas.microsoft.com/office/drawing/2014/main" id="{80D953C2-B3BB-4CDE-883D-42C47ABEA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46" y="0"/>
            <a:ext cx="4858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id="{A5B2AF59-D990-4382-A70C-66F5C52F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1">
            <a:extLst>
              <a:ext uri="{FF2B5EF4-FFF2-40B4-BE49-F238E27FC236}">
                <a16:creationId xmlns:a16="http://schemas.microsoft.com/office/drawing/2014/main" id="{070AE83B-AC72-4F64-A755-9FDD0EA36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2">
            <a:extLst>
              <a:ext uri="{FF2B5EF4-FFF2-40B4-BE49-F238E27FC236}">
                <a16:creationId xmlns:a16="http://schemas.microsoft.com/office/drawing/2014/main" id="{4B80C8F4-850F-4452-A7C8-3839B650A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3">
            <a:extLst>
              <a:ext uri="{FF2B5EF4-FFF2-40B4-BE49-F238E27FC236}">
                <a16:creationId xmlns:a16="http://schemas.microsoft.com/office/drawing/2014/main" id="{065F5EB3-F5BA-4EC2-9CE9-A748E914C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4">
            <a:extLst>
              <a:ext uri="{FF2B5EF4-FFF2-40B4-BE49-F238E27FC236}">
                <a16:creationId xmlns:a16="http://schemas.microsoft.com/office/drawing/2014/main" id="{6CBE3500-5C7C-47B3-A76A-8A9870643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SuperStore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Analysis</dc:title>
  <dc:creator/>
  <cp:lastModifiedBy>BRANDON DONOSO</cp:lastModifiedBy>
  <cp:revision>1</cp:revision>
  <dcterms:created xsi:type="dcterms:W3CDTF">2023-03-17T00:35:35Z</dcterms:created>
  <dcterms:modified xsi:type="dcterms:W3CDTF">2023-03-17T00:37:11Z</dcterms:modified>
</cp:coreProperties>
</file>