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Archivo Black" charset="1" panose="020B0A03020202020B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1520" y="2272453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054080" cy="21002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D034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🛰️ Satellites to Seeds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54480" y="4171950"/>
            <a:ext cx="6644640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6"/>
              </a:lnSpc>
            </a:pPr>
            <a:r>
              <a:rPr lang="en-US" sz="259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YOUTH MAP LAB WORKSHOP</a:t>
            </a:r>
          </a:p>
          <a:p>
            <a:pPr algn="ctr">
              <a:lnSpc>
                <a:spcPts val="3116"/>
              </a:lnSpc>
            </a:pPr>
            <a:r>
              <a:rPr lang="en-US" sz="2597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PRESENTED BY BRANDON ESTEVEZ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5581"/>
            <a:chOff x="0" y="0"/>
            <a:chExt cx="11704320" cy="2180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0774"/>
            </a:xfrm>
            <a:custGeom>
              <a:avLst/>
              <a:gdLst/>
              <a:ahLst/>
              <a:cxnLst/>
              <a:rect r="r" b="b" t="t" l="l"/>
              <a:pathLst>
                <a:path h="218077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0774"/>
                  </a:lnTo>
                  <a:lnTo>
                    <a:pt x="0" y="2180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21902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Welcome to Satellites to Seeds 🌱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33550"/>
            <a:ext cx="8595360" cy="2590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64802" indent="-182401" lvl="1">
              <a:lnSpc>
                <a:spcPts val="3401"/>
              </a:lnSpc>
              <a:buFont typeface="Arial"/>
              <a:buChar char="•"/>
            </a:pPr>
            <a:r>
              <a:rPr lang="en-US" sz="283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 THIS WORKSHOP, YOU'LL:</a:t>
            </a:r>
          </a:p>
          <a:p>
            <a:pPr algn="l" marL="364802" indent="-182401" lvl="1">
              <a:lnSpc>
                <a:spcPts val="3401"/>
              </a:lnSpc>
              <a:buFont typeface="Arial"/>
              <a:buChar char="•"/>
            </a:pPr>
            <a:r>
              <a:rPr lang="en-US" sz="283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DESIGN YOUR OWN SMART FARM</a:t>
            </a:r>
          </a:p>
          <a:p>
            <a:pPr algn="l" marL="364802" indent="-182401" lvl="1">
              <a:lnSpc>
                <a:spcPts val="3401"/>
              </a:lnSpc>
              <a:buFont typeface="Arial"/>
              <a:buChar char="•"/>
            </a:pPr>
            <a:r>
              <a:rPr lang="en-US" sz="283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 AI TO IDENTIFY CROPS</a:t>
            </a:r>
          </a:p>
          <a:p>
            <a:pPr algn="l" marL="364802" indent="-182401" lvl="1">
              <a:lnSpc>
                <a:spcPts val="3401"/>
              </a:lnSpc>
              <a:buFont typeface="Arial"/>
              <a:buChar char="•"/>
            </a:pPr>
            <a:r>
              <a:rPr lang="en-US" sz="283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MAP ENVIRONMENTAL RISKS</a:t>
            </a:r>
          </a:p>
          <a:p>
            <a:pPr algn="l" marL="364802" indent="-182401" lvl="1">
              <a:lnSpc>
                <a:spcPts val="3401"/>
              </a:lnSpc>
              <a:buFont typeface="Arial"/>
              <a:buChar char="•"/>
            </a:pPr>
            <a:r>
              <a:rPr lang="en-US" sz="2834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EXPLORE STEM CAREERS IN AGRICULTURE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What is AI? 🤖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3075"/>
            <a:ext cx="8595360" cy="275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6183" indent="-19309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AI MEANS TRAINING COMPUTERS TO THINK LIKE HUMANS</a:t>
            </a:r>
          </a:p>
          <a:p>
            <a:pPr algn="l" marL="386183" indent="-19309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HELPS IN PREDICTIONS, AUTOMATION, AND DECISION-MAKING</a:t>
            </a:r>
          </a:p>
          <a:p>
            <a:pPr algn="l" marL="386183" indent="-193092" lvl="1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IN FARMING, AI CAN DETECT PLANT DISEASES OR FORECAST DROUGHT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5581"/>
            <a:chOff x="0" y="0"/>
            <a:chExt cx="11704320" cy="2180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0774"/>
            </a:xfrm>
            <a:custGeom>
              <a:avLst/>
              <a:gdLst/>
              <a:ahLst/>
              <a:cxnLst/>
              <a:rect r="r" b="b" t="t" l="l"/>
              <a:pathLst>
                <a:path h="218077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0774"/>
                  </a:lnTo>
                  <a:lnTo>
                    <a:pt x="0" y="2180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21902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Using GIS to Plan Smart Farms 🗺️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3075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9531" indent="-174765" lvl="1">
              <a:lnSpc>
                <a:spcPts val="3259"/>
              </a:lnSpc>
              <a:buFont typeface="Arial"/>
              <a:buChar char="•"/>
            </a:pP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GIS</a:t>
            </a: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 = GEOGRAPHIC INFORMATION SYSTEMS</a:t>
            </a:r>
          </a:p>
          <a:p>
            <a:pPr algn="l" marL="349531" indent="-174765" lvl="1">
              <a:lnSpc>
                <a:spcPts val="3259"/>
              </a:lnSpc>
              <a:buFont typeface="Arial"/>
              <a:buChar char="•"/>
            </a:pP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VISUALIZE SOIL, RAINFALL, PLANT ZONES</a:t>
            </a:r>
          </a:p>
          <a:p>
            <a:pPr algn="l" marL="349531" indent="-174765" lvl="1">
              <a:lnSpc>
                <a:spcPts val="3259"/>
              </a:lnSpc>
              <a:buFont typeface="Arial"/>
              <a:buChar char="•"/>
            </a:pP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CHOOSE WHERE TO GROW CROPS LIKE STRAWBERRIES OR SWEET POTATOES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5581"/>
            <a:chOff x="0" y="0"/>
            <a:chExt cx="11704320" cy="2180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0774"/>
            </a:xfrm>
            <a:custGeom>
              <a:avLst/>
              <a:gdLst/>
              <a:ahLst/>
              <a:cxnLst/>
              <a:rect r="r" b="b" t="t" l="l"/>
              <a:pathLst>
                <a:path h="218077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0774"/>
                  </a:lnTo>
                  <a:lnTo>
                    <a:pt x="0" y="2180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21902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Activity: Map the Future Farm 📍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3075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6477" indent="-173238" lvl="1">
              <a:lnSpc>
                <a:spcPts val="3230"/>
              </a:lnSpc>
              <a:buFont typeface="Arial"/>
              <a:buChar char="•"/>
            </a:pPr>
            <a:r>
              <a:rPr lang="en-US" sz="269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PICK A CROP AND FIND WHERE IT GROWS BEST</a:t>
            </a:r>
          </a:p>
          <a:p>
            <a:pPr algn="l" marL="346363" indent="-173181" lvl="1">
              <a:lnSpc>
                <a:spcPts val="3230"/>
              </a:lnSpc>
              <a:buFont typeface="Arial"/>
              <a:buChar char="•"/>
            </a:pPr>
            <a:r>
              <a:rPr lang="en-US" sz="269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USE REAL DATA: PRECIPITATION, SOIL CARBON, PLANT ZONES</a:t>
            </a:r>
          </a:p>
          <a:p>
            <a:pPr algn="l" marL="346363" indent="-173181" lvl="1">
              <a:lnSpc>
                <a:spcPts val="3230"/>
              </a:lnSpc>
              <a:buFont typeface="Arial"/>
              <a:buChar char="•"/>
            </a:pPr>
            <a:r>
              <a:rPr lang="en-US" sz="269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PLAN AND JUSTIFY YOUR FARM LOCATION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5581"/>
            <a:chOff x="0" y="0"/>
            <a:chExt cx="11704320" cy="2180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0774"/>
            </a:xfrm>
            <a:custGeom>
              <a:avLst/>
              <a:gdLst/>
              <a:ahLst/>
              <a:cxnLst/>
              <a:rect r="r" b="b" t="t" l="l"/>
              <a:pathLst>
                <a:path h="218077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0774"/>
                  </a:lnTo>
                  <a:lnTo>
                    <a:pt x="0" y="2180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21902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Activity: Disaster Strikes! 🌪️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3075"/>
            <a:ext cx="8595360" cy="205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9531" indent="-174765" lvl="1">
              <a:lnSpc>
                <a:spcPts val="3259"/>
              </a:lnSpc>
              <a:buFont typeface="Arial"/>
              <a:buChar char="•"/>
            </a:pP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WHAT IF YOUR FARM IS HIT BY DROUGHT OR FLOOD?</a:t>
            </a:r>
          </a:p>
          <a:p>
            <a:pPr algn="l" marL="349531" indent="-174765" lvl="1">
              <a:lnSpc>
                <a:spcPts val="3259"/>
              </a:lnSpc>
              <a:buFont typeface="Arial"/>
              <a:buChar char="•"/>
            </a:pP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VIEW YOUR DISASTER CARD</a:t>
            </a:r>
          </a:p>
          <a:p>
            <a:pPr algn="l" marL="349531" indent="-174765" lvl="1">
              <a:lnSpc>
                <a:spcPts val="3259"/>
              </a:lnSpc>
              <a:buFont typeface="Arial"/>
              <a:buChar char="•"/>
            </a:pPr>
            <a:r>
              <a:rPr lang="en-US" sz="27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UPDATE YOUR FARM PLAN AND EXPLAIN YOUR CHANGES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635581"/>
            <a:chOff x="0" y="0"/>
            <a:chExt cx="11704320" cy="21807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2180774"/>
            </a:xfrm>
            <a:custGeom>
              <a:avLst/>
              <a:gdLst/>
              <a:ahLst/>
              <a:cxnLst/>
              <a:rect r="r" b="b" t="t" l="l"/>
              <a:pathLst>
                <a:path h="2180774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2180774"/>
                  </a:lnTo>
                  <a:lnTo>
                    <a:pt x="0" y="21807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219029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Careers in Smart Agriculture 🌍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3075"/>
            <a:ext cx="8595360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37313" indent="-168657" lvl="1">
              <a:lnSpc>
                <a:spcPts val="3145"/>
              </a:lnSpc>
              <a:buFont typeface="Arial"/>
              <a:buChar char="•"/>
            </a:pPr>
            <a:r>
              <a:rPr lang="en-US" sz="262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AGRONOMIST (ACADEMIA AND INDUSTRY)</a:t>
            </a:r>
          </a:p>
          <a:p>
            <a:pPr algn="l" marL="337313" indent="-168657" lvl="1">
              <a:lnSpc>
                <a:spcPts val="3145"/>
              </a:lnSpc>
              <a:buFont typeface="Arial"/>
              <a:buChar char="•"/>
            </a:pPr>
            <a:r>
              <a:rPr lang="en-US" sz="262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GIS ANALYST (ANY INDUSTRY)</a:t>
            </a:r>
          </a:p>
          <a:p>
            <a:pPr algn="l" marL="337313" indent="-168657" lvl="1">
              <a:lnSpc>
                <a:spcPts val="3145"/>
              </a:lnSpc>
              <a:buFont typeface="Arial"/>
              <a:buChar char="•"/>
            </a:pPr>
            <a:r>
              <a:rPr lang="en-US" sz="262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AGTECH DEVELOPER (BASF, LABCORP, BIOGEN)</a:t>
            </a:r>
          </a:p>
          <a:p>
            <a:pPr algn="l" marL="337313" indent="-168657" lvl="1">
              <a:lnSpc>
                <a:spcPts val="3145"/>
              </a:lnSpc>
              <a:buFont typeface="Arial"/>
              <a:buChar char="•"/>
            </a:pPr>
            <a:r>
              <a:rPr lang="en-US" sz="262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CLIMATE SCIENTIST (EPA, USDA, ARS, ETC.)</a:t>
            </a:r>
          </a:p>
          <a:p>
            <a:pPr algn="l" marL="337313" indent="-168657" lvl="1">
              <a:lnSpc>
                <a:spcPts val="3145"/>
              </a:lnSpc>
              <a:buFont typeface="Arial"/>
              <a:buChar char="•"/>
            </a:pPr>
            <a:r>
              <a:rPr lang="en-US" sz="262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SUSTAINABILITY OFFICER (FORTUNE 500)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2B70E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1704320" cy="16351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spc="-93">
                  <a:solidFill>
                    <a:srgbClr val="FFFFFF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Wrap-Up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743075"/>
            <a:ext cx="8595360" cy="3276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5346" indent="-197673" lvl="1">
              <a:lnSpc>
                <a:spcPts val="3686"/>
              </a:lnSpc>
              <a:buFont typeface="Arial"/>
              <a:buChar char="•"/>
            </a:pPr>
            <a:r>
              <a:rPr lang="en-US" sz="307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S</a:t>
            </a:r>
            <a:r>
              <a:rPr lang="en-US" sz="307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HARE YOUR FARM DESIGN</a:t>
            </a:r>
          </a:p>
          <a:p>
            <a:pPr algn="l" marL="395346" indent="-197673" lvl="1">
              <a:lnSpc>
                <a:spcPts val="3686"/>
              </a:lnSpc>
              <a:buFont typeface="Arial"/>
              <a:buChar char="•"/>
            </a:pPr>
            <a:r>
              <a:rPr lang="en-US" sz="307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REFLECT ON WHAT YOU LEARNED</a:t>
            </a:r>
          </a:p>
          <a:p>
            <a:pPr algn="l" marL="395216" indent="-197608" lvl="1">
              <a:lnSpc>
                <a:spcPts val="3686"/>
              </a:lnSpc>
              <a:buFont typeface="Arial"/>
              <a:buChar char="•"/>
            </a:pPr>
            <a:r>
              <a:rPr lang="en-US" sz="307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LEARN HOW TO JOIN 4-H GIS TEAMS ACROSS THE COUNTRY</a:t>
            </a:r>
          </a:p>
          <a:p>
            <a:pPr algn="l" marL="395216" indent="-197608" lvl="1">
              <a:lnSpc>
                <a:spcPts val="3686"/>
              </a:lnSpc>
              <a:buFont typeface="Arial"/>
              <a:buChar char="•"/>
            </a:pPr>
            <a:r>
              <a:rPr lang="en-US" sz="3072">
                <a:solidFill>
                  <a:srgbClr val="FFD034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INTERESTED IN EARNING HIGH SCHOOL CREDIT AND LEARNING GIS?</a:t>
            </a:r>
          </a:p>
          <a:p>
            <a:pPr algn="l" marL="1326490" indent="-442163" lvl="2">
              <a:lnSpc>
                <a:spcPts val="3686"/>
              </a:lnSpc>
              <a:buFont typeface="Arial"/>
              <a:buChar char="⚬"/>
            </a:pPr>
            <a:r>
              <a:rPr lang="en-US" sz="3072">
                <a:solidFill>
                  <a:srgbClr val="FFD034"/>
                </a:solidFill>
                <a:latin typeface="Archivo Black"/>
                <a:ea typeface="Archivo Black"/>
                <a:cs typeface="Archivo Black"/>
                <a:sym typeface="Archivo Black"/>
              </a:rPr>
              <a:t>ASK US ABOUT SPARK NC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DAGpbR2-5G4</dc:identifier>
  <dcterms:modified xsi:type="dcterms:W3CDTF">2011-08-01T06:04:30Z</dcterms:modified>
  <cp:revision>1</cp:revision>
  <dc:title>SatellitesToSeedsPresentation</dc:title>
</cp:coreProperties>
</file>