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0792BE3-0EE0-403E-BB8B-A4D5CACCE02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 advClick="0" advTm="2000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Catástrofes Naturales.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GT" sz="6000" dirty="0" smtClean="0"/>
              <a:t>Tipos de Catástrofes</a:t>
            </a:r>
            <a:endParaRPr lang="es-GT" sz="6000" dirty="0"/>
          </a:p>
        </p:txBody>
      </p:sp>
    </p:spTree>
    <p:extLst>
      <p:ext uri="{BB962C8B-B14F-4D97-AF65-F5344CB8AC3E}">
        <p14:creationId xmlns:p14="http://schemas.microsoft.com/office/powerpoint/2010/main" val="265784705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Terremoto de </a:t>
            </a:r>
            <a:r>
              <a:rPr lang="es-GT" dirty="0" err="1"/>
              <a:t>Bam</a:t>
            </a:r>
            <a:r>
              <a:rPr lang="es-GT" dirty="0"/>
              <a:t> - Irán, 2003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terremoto de magnitud 6,6 ocurrido en Irán, el 26 de diciembre de 2003, se cobró entre 35.000 y 46.000 vidas</a:t>
            </a:r>
            <a:r>
              <a:rPr lang="es-GT" dirty="0" smtClean="0"/>
              <a:t>.</a:t>
            </a:r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79" y="3017207"/>
            <a:ext cx="6000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88561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Terremoto de Java - Indonesia, 2006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27 de mayo de 2006 cerca de la ciudad de Java, en Indonesia, tuvo lugar un terremoto de magnitud 6,3 que causó más de 3 000 heridos</a:t>
            </a:r>
            <a:r>
              <a:rPr lang="es-GT" dirty="0" smtClean="0"/>
              <a:t>.</a:t>
            </a:r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19" y="3092363"/>
            <a:ext cx="6000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0585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Tsunami del </a:t>
            </a:r>
            <a:r>
              <a:rPr lang="es-GT" dirty="0" err="1"/>
              <a:t>sudéste</a:t>
            </a:r>
            <a:r>
              <a:rPr lang="es-GT" dirty="0"/>
              <a:t> asiático, 2004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27 de mayo de 2006 cerca de la ciudad de Java, en Indonesia, tuvo lugar un terremoto de magnitud 6,3 que causó más de 3 000 heridos</a:t>
            </a:r>
            <a:r>
              <a:rPr lang="es-GT" dirty="0" smtClean="0"/>
              <a:t>.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57" y="2942051"/>
            <a:ext cx="6000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96756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Tsunami del </a:t>
            </a:r>
            <a:r>
              <a:rPr lang="es-GT" dirty="0" err="1"/>
              <a:t>sudéste</a:t>
            </a:r>
            <a:r>
              <a:rPr lang="es-GT" dirty="0"/>
              <a:t> asiático, 2004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26 de diciembre de 2004 tuvo lugar un terremoto de magnitud 9, con epicentro a 120 kilómetros al oeste de Sumatra. El terremoto causó una serie de devastadores tsunamis a lo largo de las costas del océano Índico, que acabaron </a:t>
            </a:r>
            <a:r>
              <a:rPr lang="es-GT" dirty="0" smtClean="0"/>
              <a:t>con </a:t>
            </a:r>
            <a:r>
              <a:rPr lang="es-GT" dirty="0"/>
              <a:t>la vida de cerca de 230 000 personas</a:t>
            </a:r>
            <a:r>
              <a:rPr lang="es-GT" dirty="0" smtClean="0"/>
              <a:t>.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93" y="3430566"/>
            <a:ext cx="5390011" cy="29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7461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Huracán Katrina - Estados Unidos, 2005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Katrina fue el huracán que causó más daños económicos en la historia de Estados Unidos, y está en el top </a:t>
            </a:r>
            <a:r>
              <a:rPr lang="es-GT" dirty="0" err="1"/>
              <a:t>five</a:t>
            </a:r>
            <a:r>
              <a:rPr lang="es-GT" dirty="0"/>
              <a:t> en pérdida de vidas humanas. El principal daño ocurrió en New </a:t>
            </a:r>
            <a:r>
              <a:rPr lang="es-GT" dirty="0" err="1"/>
              <a:t>Orlèans</a:t>
            </a:r>
            <a:r>
              <a:rPr lang="es-GT" dirty="0"/>
              <a:t>, donde perdieron la vida más de 2000 personas. Aún hoy en día son </a:t>
            </a:r>
            <a:r>
              <a:rPr lang="es-GT" dirty="0" smtClean="0"/>
              <a:t>visibles </a:t>
            </a:r>
            <a:r>
              <a:rPr lang="es-GT" dirty="0"/>
              <a:t>las pérdidas materiales</a:t>
            </a:r>
            <a:r>
              <a:rPr lang="es-GT" dirty="0" smtClean="0"/>
              <a:t>.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79" y="3401526"/>
            <a:ext cx="6000750" cy="28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26646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226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Catástrofes Naturales. </vt:lpstr>
      <vt:lpstr>Terremoto de Bam - Irán, 2003</vt:lpstr>
      <vt:lpstr>Terremoto de Java - Indonesia, 2006</vt:lpstr>
      <vt:lpstr>Tsunami del sudéste asiático, 2004</vt:lpstr>
      <vt:lpstr>Tsunami del sudéste asiático, 2004</vt:lpstr>
      <vt:lpstr>Huracán Katrina - Estados Unidos, 2005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Catástrofes Naturales.</dc:title>
  <dc:creator>estudiante de Liceo Compu-market</dc:creator>
  <cp:lastModifiedBy>estudiante de Liceo Compu-market</cp:lastModifiedBy>
  <cp:revision>2</cp:revision>
  <dcterms:created xsi:type="dcterms:W3CDTF">2017-06-21T17:43:36Z</dcterms:created>
  <dcterms:modified xsi:type="dcterms:W3CDTF">2017-06-21T17:59:37Z</dcterms:modified>
</cp:coreProperties>
</file>