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3" r:id="rId5"/>
    <p:sldId id="259" r:id="rId6"/>
    <p:sldId id="270" r:id="rId7"/>
    <p:sldId id="264" r:id="rId8"/>
    <p:sldId id="272" r:id="rId9"/>
    <p:sldId id="265" r:id="rId10"/>
    <p:sldId id="269" r:id="rId11"/>
    <p:sldId id="260" r:id="rId12"/>
    <p:sldId id="266" r:id="rId13"/>
    <p:sldId id="267" r:id="rId14"/>
    <p:sldId id="268" r:id="rId15"/>
    <p:sldId id="261" r:id="rId16"/>
    <p:sldId id="271" r:id="rId17"/>
    <p:sldId id="26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2F259009-0846-4213-817C-AEF2C70A4CBC}">
          <p14:sldIdLst>
            <p14:sldId id="256"/>
            <p14:sldId id="257"/>
            <p14:sldId id="258"/>
            <p14:sldId id="263"/>
            <p14:sldId id="259"/>
            <p14:sldId id="270"/>
            <p14:sldId id="264"/>
            <p14:sldId id="272"/>
            <p14:sldId id="265"/>
            <p14:sldId id="269"/>
            <p14:sldId id="260"/>
            <p14:sldId id="266"/>
            <p14:sldId id="267"/>
            <p14:sldId id="268"/>
            <p14:sldId id="261"/>
            <p14:sldId id="271"/>
            <p14:sldId id="26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6" d="100"/>
          <a:sy n="76" d="100"/>
        </p:scale>
        <p:origin x="90" y="7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0D9D99-2FBE-424B-8D93-018D2200F918}" type="doc">
      <dgm:prSet loTypeId="urn:microsoft.com/office/officeart/2008/layout/NameandTitleOrganizationalChart" loCatId="hierarchy" qsTypeId="urn:microsoft.com/office/officeart/2005/8/quickstyle/simple1" qsCatId="simple" csTypeId="urn:microsoft.com/office/officeart/2005/8/colors/accent1_2" csCatId="accent1" phldr="1"/>
      <dgm:spPr/>
      <dgm:t>
        <a:bodyPr/>
        <a:lstStyle/>
        <a:p>
          <a:endParaRPr lang="es-GT"/>
        </a:p>
      </dgm:t>
    </dgm:pt>
    <dgm:pt modelId="{A97D74EC-0772-4158-8624-9F753B90E7E4}">
      <dgm:prSet phldrT="[Texto]"/>
      <dgm:spPr/>
      <dgm:t>
        <a:bodyPr/>
        <a:lstStyle/>
        <a:p>
          <a:r>
            <a:rPr lang="es-GT" dirty="0" smtClean="0"/>
            <a:t>Historia de la Computación</a:t>
          </a:r>
          <a:endParaRPr lang="es-GT" dirty="0"/>
        </a:p>
      </dgm:t>
    </dgm:pt>
    <dgm:pt modelId="{6B1F315C-B488-4B50-BC71-8C7AEF0E3B55}" type="parTrans" cxnId="{AA5C795A-8414-4111-8B60-C368507B2EE3}">
      <dgm:prSet/>
      <dgm:spPr/>
      <dgm:t>
        <a:bodyPr/>
        <a:lstStyle/>
        <a:p>
          <a:endParaRPr lang="es-GT"/>
        </a:p>
      </dgm:t>
    </dgm:pt>
    <dgm:pt modelId="{DAE15279-58D4-4734-B9AD-366928D8BD96}" type="sibTrans" cxnId="{AA5C795A-8414-4111-8B60-C368507B2EE3}">
      <dgm:prSet/>
      <dgm:spPr/>
      <dgm:t>
        <a:bodyPr/>
        <a:lstStyle/>
        <a:p>
          <a:r>
            <a:rPr lang="es-GT" dirty="0" smtClean="0"/>
            <a:t>1952-2000</a:t>
          </a:r>
          <a:endParaRPr lang="es-GT" dirty="0"/>
        </a:p>
      </dgm:t>
    </dgm:pt>
    <dgm:pt modelId="{2ECD683F-D1DD-4447-BF2E-C030E7B92C08}">
      <dgm:prSet phldrT="[Texto]"/>
      <dgm:spPr/>
      <dgm:t>
        <a:bodyPr/>
        <a:lstStyle/>
        <a:p>
          <a:r>
            <a:rPr lang="es-GT" dirty="0" smtClean="0"/>
            <a:t>Primera Generación</a:t>
          </a:r>
          <a:endParaRPr lang="es-GT" dirty="0"/>
        </a:p>
      </dgm:t>
    </dgm:pt>
    <dgm:pt modelId="{3499D34C-BC45-4F62-AED7-9100F74D165C}" type="parTrans" cxnId="{5E456B2B-F759-4129-9381-C30FDE6A744B}">
      <dgm:prSet/>
      <dgm:spPr/>
      <dgm:t>
        <a:bodyPr/>
        <a:lstStyle/>
        <a:p>
          <a:endParaRPr lang="es-GT"/>
        </a:p>
      </dgm:t>
    </dgm:pt>
    <dgm:pt modelId="{6EF7E0C5-CFFF-4471-9C94-9A6596C54861}" type="sibTrans" cxnId="{5E456B2B-F759-4129-9381-C30FDE6A744B}">
      <dgm:prSet/>
      <dgm:spPr/>
      <dgm:t>
        <a:bodyPr/>
        <a:lstStyle/>
        <a:p>
          <a:r>
            <a:rPr lang="es-GT" dirty="0" smtClean="0"/>
            <a:t>UNIVAK</a:t>
          </a:r>
          <a:endParaRPr lang="es-GT" dirty="0"/>
        </a:p>
      </dgm:t>
    </dgm:pt>
    <dgm:pt modelId="{ED2E2000-8662-43DA-9730-46A90CEB52D0}">
      <dgm:prSet phldrT="[Texto]"/>
      <dgm:spPr/>
      <dgm:t>
        <a:bodyPr/>
        <a:lstStyle/>
        <a:p>
          <a:r>
            <a:rPr lang="es-GT" dirty="0" smtClean="0"/>
            <a:t>Segunda Generación</a:t>
          </a:r>
          <a:endParaRPr lang="es-GT" dirty="0"/>
        </a:p>
      </dgm:t>
    </dgm:pt>
    <dgm:pt modelId="{36E43837-1613-4759-8109-68632C2A80A0}" type="parTrans" cxnId="{6336593C-6D74-49D9-804B-19A527C9914D}">
      <dgm:prSet/>
      <dgm:spPr/>
      <dgm:t>
        <a:bodyPr/>
        <a:lstStyle/>
        <a:p>
          <a:endParaRPr lang="es-GT"/>
        </a:p>
      </dgm:t>
    </dgm:pt>
    <dgm:pt modelId="{6D3C0E65-388E-49DE-97B1-F62647F31AAC}" type="sibTrans" cxnId="{6336593C-6D74-49D9-804B-19A527C9914D}">
      <dgm:prSet/>
      <dgm:spPr/>
      <dgm:t>
        <a:bodyPr/>
        <a:lstStyle/>
        <a:p>
          <a:r>
            <a:rPr lang="es-GT" dirty="0" smtClean="0"/>
            <a:t>IBM 7090</a:t>
          </a:r>
          <a:endParaRPr lang="es-GT" dirty="0"/>
        </a:p>
      </dgm:t>
    </dgm:pt>
    <dgm:pt modelId="{A38A1784-528B-426E-B256-62FC5C8F4D5D}">
      <dgm:prSet phldrT="[Texto]"/>
      <dgm:spPr/>
      <dgm:t>
        <a:bodyPr/>
        <a:lstStyle/>
        <a:p>
          <a:r>
            <a:rPr lang="es-GT" dirty="0" smtClean="0"/>
            <a:t>Tercera Generación</a:t>
          </a:r>
          <a:endParaRPr lang="es-GT" dirty="0"/>
        </a:p>
      </dgm:t>
    </dgm:pt>
    <dgm:pt modelId="{B64077C0-5300-4C67-B896-FD38634C9E3A}" type="parTrans" cxnId="{DC4A1675-EAE6-428F-985F-1BAF9D7CAF35}">
      <dgm:prSet/>
      <dgm:spPr/>
      <dgm:t>
        <a:bodyPr/>
        <a:lstStyle/>
        <a:p>
          <a:endParaRPr lang="es-GT"/>
        </a:p>
      </dgm:t>
    </dgm:pt>
    <dgm:pt modelId="{B62030C0-5C07-4594-9E3D-59FAEF935455}" type="sibTrans" cxnId="{DC4A1675-EAE6-428F-985F-1BAF9D7CAF35}">
      <dgm:prSet/>
      <dgm:spPr/>
      <dgm:t>
        <a:bodyPr/>
        <a:lstStyle/>
        <a:p>
          <a:r>
            <a:rPr lang="es-GT" dirty="0" smtClean="0"/>
            <a:t>IBM 360</a:t>
          </a:r>
          <a:endParaRPr lang="es-GT" dirty="0"/>
        </a:p>
      </dgm:t>
    </dgm:pt>
    <dgm:pt modelId="{63CA8345-E140-4F2B-92F1-30D7B404D689}">
      <dgm:prSet phldrT="[Texto]"/>
      <dgm:spPr/>
      <dgm:t>
        <a:bodyPr/>
        <a:lstStyle/>
        <a:p>
          <a:r>
            <a:rPr lang="es-GT" dirty="0" smtClean="0"/>
            <a:t>Cuarta Generación</a:t>
          </a:r>
          <a:endParaRPr lang="es-GT" dirty="0"/>
        </a:p>
      </dgm:t>
    </dgm:pt>
    <dgm:pt modelId="{03AA8357-1413-46AF-8AB8-9AA7CD5CED67}" type="parTrans" cxnId="{5B289CA8-A48E-459B-B3EA-8194E31127A9}">
      <dgm:prSet/>
      <dgm:spPr/>
      <dgm:t>
        <a:bodyPr/>
        <a:lstStyle/>
        <a:p>
          <a:endParaRPr lang="es-GT"/>
        </a:p>
      </dgm:t>
    </dgm:pt>
    <dgm:pt modelId="{487DB151-E5C9-4155-9B4E-3DC07ABA85E9}" type="sibTrans" cxnId="{5B289CA8-A48E-459B-B3EA-8194E31127A9}">
      <dgm:prSet/>
      <dgm:spPr/>
      <dgm:t>
        <a:bodyPr/>
        <a:lstStyle/>
        <a:p>
          <a:r>
            <a:rPr lang="es-GT" dirty="0" smtClean="0"/>
            <a:t>Pentium</a:t>
          </a:r>
          <a:endParaRPr lang="es-GT" dirty="0"/>
        </a:p>
      </dgm:t>
    </dgm:pt>
    <dgm:pt modelId="{53DB825A-A3CB-475E-9909-E75AD8DCAFEC}">
      <dgm:prSet phldrT="[Texto]"/>
      <dgm:spPr/>
      <dgm:t>
        <a:bodyPr/>
        <a:lstStyle/>
        <a:p>
          <a:r>
            <a:rPr lang="es-GT" dirty="0" smtClean="0"/>
            <a:t>Quinta Generación</a:t>
          </a:r>
          <a:endParaRPr lang="es-GT" dirty="0"/>
        </a:p>
      </dgm:t>
    </dgm:pt>
    <dgm:pt modelId="{34C13876-C43E-426F-A6DE-0B0B8F59587B}" type="parTrans" cxnId="{653E7005-353D-4A1B-9F87-39E1FECF939B}">
      <dgm:prSet/>
      <dgm:spPr/>
      <dgm:t>
        <a:bodyPr/>
        <a:lstStyle/>
        <a:p>
          <a:endParaRPr lang="es-GT"/>
        </a:p>
      </dgm:t>
    </dgm:pt>
    <dgm:pt modelId="{1E150E03-E04C-4776-9DB7-0D9884785A52}" type="sibTrans" cxnId="{653E7005-353D-4A1B-9F87-39E1FECF939B}">
      <dgm:prSet/>
      <dgm:spPr/>
      <dgm:t>
        <a:bodyPr/>
        <a:lstStyle/>
        <a:p>
          <a:r>
            <a:rPr lang="es-GT" dirty="0" smtClean="0"/>
            <a:t>Inteligencia Artificial</a:t>
          </a:r>
          <a:endParaRPr lang="es-GT" dirty="0"/>
        </a:p>
      </dgm:t>
    </dgm:pt>
    <dgm:pt modelId="{BD77FD65-573A-4661-943D-CEE0DA0F5284}" type="pres">
      <dgm:prSet presAssocID="{E00D9D99-2FBE-424B-8D93-018D2200F918}" presName="hierChild1" presStyleCnt="0">
        <dgm:presLayoutVars>
          <dgm:orgChart val="1"/>
          <dgm:chPref val="1"/>
          <dgm:dir/>
          <dgm:animOne val="branch"/>
          <dgm:animLvl val="lvl"/>
          <dgm:resizeHandles/>
        </dgm:presLayoutVars>
      </dgm:prSet>
      <dgm:spPr/>
    </dgm:pt>
    <dgm:pt modelId="{2BB791C5-CDDE-4FFB-B7EF-8A75AC2A3E8C}" type="pres">
      <dgm:prSet presAssocID="{A97D74EC-0772-4158-8624-9F753B90E7E4}" presName="hierRoot1" presStyleCnt="0">
        <dgm:presLayoutVars>
          <dgm:hierBranch val="init"/>
        </dgm:presLayoutVars>
      </dgm:prSet>
      <dgm:spPr/>
    </dgm:pt>
    <dgm:pt modelId="{B8284119-C05C-4DBD-B95E-70E791EBCEB3}" type="pres">
      <dgm:prSet presAssocID="{A97D74EC-0772-4158-8624-9F753B90E7E4}" presName="rootComposite1" presStyleCnt="0"/>
      <dgm:spPr/>
    </dgm:pt>
    <dgm:pt modelId="{DC079EA5-9A5D-4915-8885-CE316B352077}" type="pres">
      <dgm:prSet presAssocID="{A97D74EC-0772-4158-8624-9F753B90E7E4}" presName="rootText1" presStyleLbl="node0" presStyleIdx="0" presStyleCnt="1">
        <dgm:presLayoutVars>
          <dgm:chMax/>
          <dgm:chPref val="3"/>
        </dgm:presLayoutVars>
      </dgm:prSet>
      <dgm:spPr/>
      <dgm:t>
        <a:bodyPr/>
        <a:lstStyle/>
        <a:p>
          <a:endParaRPr lang="es-GT"/>
        </a:p>
      </dgm:t>
    </dgm:pt>
    <dgm:pt modelId="{385FC4A8-D164-42DC-9B1D-05176C6C486F}" type="pres">
      <dgm:prSet presAssocID="{A97D74EC-0772-4158-8624-9F753B90E7E4}" presName="titleText1" presStyleLbl="fgAcc0" presStyleIdx="0" presStyleCnt="1">
        <dgm:presLayoutVars>
          <dgm:chMax val="0"/>
          <dgm:chPref val="0"/>
        </dgm:presLayoutVars>
      </dgm:prSet>
      <dgm:spPr/>
      <dgm:t>
        <a:bodyPr/>
        <a:lstStyle/>
        <a:p>
          <a:endParaRPr lang="es-GT"/>
        </a:p>
      </dgm:t>
    </dgm:pt>
    <dgm:pt modelId="{AD76AD31-F96B-42C4-A702-8863F6B11AAF}" type="pres">
      <dgm:prSet presAssocID="{A97D74EC-0772-4158-8624-9F753B90E7E4}" presName="rootConnector1" presStyleLbl="node1" presStyleIdx="0" presStyleCnt="5"/>
      <dgm:spPr/>
    </dgm:pt>
    <dgm:pt modelId="{B3A62D25-4508-422D-B470-A69EF85067B7}" type="pres">
      <dgm:prSet presAssocID="{A97D74EC-0772-4158-8624-9F753B90E7E4}" presName="hierChild2" presStyleCnt="0"/>
      <dgm:spPr/>
    </dgm:pt>
    <dgm:pt modelId="{4A44BBE6-ADC4-400A-B9BF-29D725E8F960}" type="pres">
      <dgm:prSet presAssocID="{3499D34C-BC45-4F62-AED7-9100F74D165C}" presName="Name37" presStyleLbl="parChTrans1D2" presStyleIdx="0" presStyleCnt="5"/>
      <dgm:spPr/>
    </dgm:pt>
    <dgm:pt modelId="{82CCA32B-27BF-484C-A215-D9A834F6E9A5}" type="pres">
      <dgm:prSet presAssocID="{2ECD683F-D1DD-4447-BF2E-C030E7B92C08}" presName="hierRoot2" presStyleCnt="0">
        <dgm:presLayoutVars>
          <dgm:hierBranch val="init"/>
        </dgm:presLayoutVars>
      </dgm:prSet>
      <dgm:spPr/>
    </dgm:pt>
    <dgm:pt modelId="{D85F8EF6-15B5-480C-9F2D-D1483F5C3BC9}" type="pres">
      <dgm:prSet presAssocID="{2ECD683F-D1DD-4447-BF2E-C030E7B92C08}" presName="rootComposite" presStyleCnt="0"/>
      <dgm:spPr/>
    </dgm:pt>
    <dgm:pt modelId="{A2337A77-6C5E-43DF-BDBC-AD73FDC0B80C}" type="pres">
      <dgm:prSet presAssocID="{2ECD683F-D1DD-4447-BF2E-C030E7B92C08}" presName="rootText" presStyleLbl="node1" presStyleIdx="0" presStyleCnt="5">
        <dgm:presLayoutVars>
          <dgm:chMax/>
          <dgm:chPref val="3"/>
        </dgm:presLayoutVars>
      </dgm:prSet>
      <dgm:spPr/>
      <dgm:t>
        <a:bodyPr/>
        <a:lstStyle/>
        <a:p>
          <a:endParaRPr lang="es-GT"/>
        </a:p>
      </dgm:t>
    </dgm:pt>
    <dgm:pt modelId="{0D570A91-7B9B-41FB-A9D1-2BE828592A8A}" type="pres">
      <dgm:prSet presAssocID="{2ECD683F-D1DD-4447-BF2E-C030E7B92C08}" presName="titleText2" presStyleLbl="fgAcc1" presStyleIdx="0" presStyleCnt="5">
        <dgm:presLayoutVars>
          <dgm:chMax val="0"/>
          <dgm:chPref val="0"/>
        </dgm:presLayoutVars>
      </dgm:prSet>
      <dgm:spPr/>
      <dgm:t>
        <a:bodyPr/>
        <a:lstStyle/>
        <a:p>
          <a:endParaRPr lang="es-GT"/>
        </a:p>
      </dgm:t>
    </dgm:pt>
    <dgm:pt modelId="{2080E472-D561-4770-966F-C54D49AADC4E}" type="pres">
      <dgm:prSet presAssocID="{2ECD683F-D1DD-4447-BF2E-C030E7B92C08}" presName="rootConnector" presStyleLbl="node2" presStyleIdx="0" presStyleCnt="0"/>
      <dgm:spPr/>
    </dgm:pt>
    <dgm:pt modelId="{149C819A-2B21-461E-BA8A-BE042720CD65}" type="pres">
      <dgm:prSet presAssocID="{2ECD683F-D1DD-4447-BF2E-C030E7B92C08}" presName="hierChild4" presStyleCnt="0"/>
      <dgm:spPr/>
    </dgm:pt>
    <dgm:pt modelId="{400B9DC0-1762-4CE9-B599-86F3AD69D08E}" type="pres">
      <dgm:prSet presAssocID="{2ECD683F-D1DD-4447-BF2E-C030E7B92C08}" presName="hierChild5" presStyleCnt="0"/>
      <dgm:spPr/>
    </dgm:pt>
    <dgm:pt modelId="{BE1A3996-0E36-430E-95B7-217225F5C117}" type="pres">
      <dgm:prSet presAssocID="{36E43837-1613-4759-8109-68632C2A80A0}" presName="Name37" presStyleLbl="parChTrans1D2" presStyleIdx="1" presStyleCnt="5"/>
      <dgm:spPr/>
    </dgm:pt>
    <dgm:pt modelId="{B289EA47-7257-4FEF-A85E-0C3CD9B89AF2}" type="pres">
      <dgm:prSet presAssocID="{ED2E2000-8662-43DA-9730-46A90CEB52D0}" presName="hierRoot2" presStyleCnt="0">
        <dgm:presLayoutVars>
          <dgm:hierBranch val="init"/>
        </dgm:presLayoutVars>
      </dgm:prSet>
      <dgm:spPr/>
    </dgm:pt>
    <dgm:pt modelId="{8F836DA6-E18F-4FCF-A946-B0AE1B91D7FB}" type="pres">
      <dgm:prSet presAssocID="{ED2E2000-8662-43DA-9730-46A90CEB52D0}" presName="rootComposite" presStyleCnt="0"/>
      <dgm:spPr/>
    </dgm:pt>
    <dgm:pt modelId="{4928D7D1-6199-474C-B0F0-1B7E168957F9}" type="pres">
      <dgm:prSet presAssocID="{ED2E2000-8662-43DA-9730-46A90CEB52D0}" presName="rootText" presStyleLbl="node1" presStyleIdx="1" presStyleCnt="5">
        <dgm:presLayoutVars>
          <dgm:chMax/>
          <dgm:chPref val="3"/>
        </dgm:presLayoutVars>
      </dgm:prSet>
      <dgm:spPr/>
      <dgm:t>
        <a:bodyPr/>
        <a:lstStyle/>
        <a:p>
          <a:endParaRPr lang="es-GT"/>
        </a:p>
      </dgm:t>
    </dgm:pt>
    <dgm:pt modelId="{DF8ABBC7-078E-4D87-9972-CBEFAF0A038B}" type="pres">
      <dgm:prSet presAssocID="{ED2E2000-8662-43DA-9730-46A90CEB52D0}" presName="titleText2" presStyleLbl="fgAcc1" presStyleIdx="1" presStyleCnt="5">
        <dgm:presLayoutVars>
          <dgm:chMax val="0"/>
          <dgm:chPref val="0"/>
        </dgm:presLayoutVars>
      </dgm:prSet>
      <dgm:spPr/>
      <dgm:t>
        <a:bodyPr/>
        <a:lstStyle/>
        <a:p>
          <a:endParaRPr lang="es-GT"/>
        </a:p>
      </dgm:t>
    </dgm:pt>
    <dgm:pt modelId="{9DA135BC-A686-45BA-8FF4-A837F90A5D25}" type="pres">
      <dgm:prSet presAssocID="{ED2E2000-8662-43DA-9730-46A90CEB52D0}" presName="rootConnector" presStyleLbl="node2" presStyleIdx="0" presStyleCnt="0"/>
      <dgm:spPr/>
    </dgm:pt>
    <dgm:pt modelId="{A785050D-A793-493B-90F8-5344CAE73E13}" type="pres">
      <dgm:prSet presAssocID="{ED2E2000-8662-43DA-9730-46A90CEB52D0}" presName="hierChild4" presStyleCnt="0"/>
      <dgm:spPr/>
    </dgm:pt>
    <dgm:pt modelId="{D5CEE4E6-F8A7-49B0-95F6-76D449DC2178}" type="pres">
      <dgm:prSet presAssocID="{ED2E2000-8662-43DA-9730-46A90CEB52D0}" presName="hierChild5" presStyleCnt="0"/>
      <dgm:spPr/>
    </dgm:pt>
    <dgm:pt modelId="{C4DA8EEA-EBB3-4F21-A38D-B595A6158B8E}" type="pres">
      <dgm:prSet presAssocID="{B64077C0-5300-4C67-B896-FD38634C9E3A}" presName="Name37" presStyleLbl="parChTrans1D2" presStyleIdx="2" presStyleCnt="5"/>
      <dgm:spPr/>
    </dgm:pt>
    <dgm:pt modelId="{38CF7C65-9871-44F5-A7EC-52C972D9344B}" type="pres">
      <dgm:prSet presAssocID="{A38A1784-528B-426E-B256-62FC5C8F4D5D}" presName="hierRoot2" presStyleCnt="0">
        <dgm:presLayoutVars>
          <dgm:hierBranch val="init"/>
        </dgm:presLayoutVars>
      </dgm:prSet>
      <dgm:spPr/>
    </dgm:pt>
    <dgm:pt modelId="{37E2BB2C-12B9-464E-ABCC-A4FDD78524F9}" type="pres">
      <dgm:prSet presAssocID="{A38A1784-528B-426E-B256-62FC5C8F4D5D}" presName="rootComposite" presStyleCnt="0"/>
      <dgm:spPr/>
    </dgm:pt>
    <dgm:pt modelId="{4EEC296C-69C6-426E-A524-190F0AB33D08}" type="pres">
      <dgm:prSet presAssocID="{A38A1784-528B-426E-B256-62FC5C8F4D5D}" presName="rootText" presStyleLbl="node1" presStyleIdx="2" presStyleCnt="5">
        <dgm:presLayoutVars>
          <dgm:chMax/>
          <dgm:chPref val="3"/>
        </dgm:presLayoutVars>
      </dgm:prSet>
      <dgm:spPr/>
      <dgm:t>
        <a:bodyPr/>
        <a:lstStyle/>
        <a:p>
          <a:endParaRPr lang="es-GT"/>
        </a:p>
      </dgm:t>
    </dgm:pt>
    <dgm:pt modelId="{D3F358FB-236D-4259-9FBE-F08D3C7D08F3}" type="pres">
      <dgm:prSet presAssocID="{A38A1784-528B-426E-B256-62FC5C8F4D5D}" presName="titleText2" presStyleLbl="fgAcc1" presStyleIdx="2" presStyleCnt="5">
        <dgm:presLayoutVars>
          <dgm:chMax val="0"/>
          <dgm:chPref val="0"/>
        </dgm:presLayoutVars>
      </dgm:prSet>
      <dgm:spPr/>
    </dgm:pt>
    <dgm:pt modelId="{A212B606-18E2-4FF3-B96B-E132AEE97F5A}" type="pres">
      <dgm:prSet presAssocID="{A38A1784-528B-426E-B256-62FC5C8F4D5D}" presName="rootConnector" presStyleLbl="node2" presStyleIdx="0" presStyleCnt="0"/>
      <dgm:spPr/>
    </dgm:pt>
    <dgm:pt modelId="{A25243EE-1F50-453A-8D6F-95891E423728}" type="pres">
      <dgm:prSet presAssocID="{A38A1784-528B-426E-B256-62FC5C8F4D5D}" presName="hierChild4" presStyleCnt="0"/>
      <dgm:spPr/>
    </dgm:pt>
    <dgm:pt modelId="{3A4D086E-4794-4A83-9816-0B1A16258544}" type="pres">
      <dgm:prSet presAssocID="{A38A1784-528B-426E-B256-62FC5C8F4D5D}" presName="hierChild5" presStyleCnt="0"/>
      <dgm:spPr/>
    </dgm:pt>
    <dgm:pt modelId="{A4A571F9-7FC0-4207-BEF8-4ADFF75848D6}" type="pres">
      <dgm:prSet presAssocID="{03AA8357-1413-46AF-8AB8-9AA7CD5CED67}" presName="Name37" presStyleLbl="parChTrans1D2" presStyleIdx="3" presStyleCnt="5"/>
      <dgm:spPr/>
    </dgm:pt>
    <dgm:pt modelId="{E791516B-1FE5-47EA-B146-E4CB18504AC9}" type="pres">
      <dgm:prSet presAssocID="{63CA8345-E140-4F2B-92F1-30D7B404D689}" presName="hierRoot2" presStyleCnt="0">
        <dgm:presLayoutVars>
          <dgm:hierBranch val="init"/>
        </dgm:presLayoutVars>
      </dgm:prSet>
      <dgm:spPr/>
    </dgm:pt>
    <dgm:pt modelId="{C41AB624-9833-4C3E-A0DD-4996DF7BD42D}" type="pres">
      <dgm:prSet presAssocID="{63CA8345-E140-4F2B-92F1-30D7B404D689}" presName="rootComposite" presStyleCnt="0"/>
      <dgm:spPr/>
    </dgm:pt>
    <dgm:pt modelId="{906B6F81-633B-476C-A343-536F26C67A41}" type="pres">
      <dgm:prSet presAssocID="{63CA8345-E140-4F2B-92F1-30D7B404D689}" presName="rootText" presStyleLbl="node1" presStyleIdx="3" presStyleCnt="5">
        <dgm:presLayoutVars>
          <dgm:chMax/>
          <dgm:chPref val="3"/>
        </dgm:presLayoutVars>
      </dgm:prSet>
      <dgm:spPr/>
      <dgm:t>
        <a:bodyPr/>
        <a:lstStyle/>
        <a:p>
          <a:endParaRPr lang="es-GT"/>
        </a:p>
      </dgm:t>
    </dgm:pt>
    <dgm:pt modelId="{EFE3E863-A2C3-4FF5-A3CC-38DC81FFA995}" type="pres">
      <dgm:prSet presAssocID="{63CA8345-E140-4F2B-92F1-30D7B404D689}" presName="titleText2" presStyleLbl="fgAcc1" presStyleIdx="3" presStyleCnt="5">
        <dgm:presLayoutVars>
          <dgm:chMax val="0"/>
          <dgm:chPref val="0"/>
        </dgm:presLayoutVars>
      </dgm:prSet>
      <dgm:spPr/>
      <dgm:t>
        <a:bodyPr/>
        <a:lstStyle/>
        <a:p>
          <a:endParaRPr lang="es-GT"/>
        </a:p>
      </dgm:t>
    </dgm:pt>
    <dgm:pt modelId="{31DF5EB2-16F4-4ED7-A247-DBFBAD666E0E}" type="pres">
      <dgm:prSet presAssocID="{63CA8345-E140-4F2B-92F1-30D7B404D689}" presName="rootConnector" presStyleLbl="node2" presStyleIdx="0" presStyleCnt="0"/>
      <dgm:spPr/>
    </dgm:pt>
    <dgm:pt modelId="{5972A455-FF9C-44BC-B9A5-ED5C2C869FC6}" type="pres">
      <dgm:prSet presAssocID="{63CA8345-E140-4F2B-92F1-30D7B404D689}" presName="hierChild4" presStyleCnt="0"/>
      <dgm:spPr/>
    </dgm:pt>
    <dgm:pt modelId="{903E7F96-4CDC-47CB-9180-9C589B17E548}" type="pres">
      <dgm:prSet presAssocID="{63CA8345-E140-4F2B-92F1-30D7B404D689}" presName="hierChild5" presStyleCnt="0"/>
      <dgm:spPr/>
    </dgm:pt>
    <dgm:pt modelId="{06588AB3-605A-421B-84BE-45195DFCC0EC}" type="pres">
      <dgm:prSet presAssocID="{34C13876-C43E-426F-A6DE-0B0B8F59587B}" presName="Name37" presStyleLbl="parChTrans1D2" presStyleIdx="4" presStyleCnt="5"/>
      <dgm:spPr/>
    </dgm:pt>
    <dgm:pt modelId="{FE322AAC-2522-4373-8FEA-3A8DC8FB0FAB}" type="pres">
      <dgm:prSet presAssocID="{53DB825A-A3CB-475E-9909-E75AD8DCAFEC}" presName="hierRoot2" presStyleCnt="0">
        <dgm:presLayoutVars>
          <dgm:hierBranch val="init"/>
        </dgm:presLayoutVars>
      </dgm:prSet>
      <dgm:spPr/>
    </dgm:pt>
    <dgm:pt modelId="{8D0BBD26-889A-403D-B55B-0963CFF715C7}" type="pres">
      <dgm:prSet presAssocID="{53DB825A-A3CB-475E-9909-E75AD8DCAFEC}" presName="rootComposite" presStyleCnt="0"/>
      <dgm:spPr/>
    </dgm:pt>
    <dgm:pt modelId="{5733B8EA-0250-48E2-B85E-0777DA7559FE}" type="pres">
      <dgm:prSet presAssocID="{53DB825A-A3CB-475E-9909-E75AD8DCAFEC}" presName="rootText" presStyleLbl="node1" presStyleIdx="4" presStyleCnt="5">
        <dgm:presLayoutVars>
          <dgm:chMax/>
          <dgm:chPref val="3"/>
        </dgm:presLayoutVars>
      </dgm:prSet>
      <dgm:spPr/>
      <dgm:t>
        <a:bodyPr/>
        <a:lstStyle/>
        <a:p>
          <a:endParaRPr lang="es-GT"/>
        </a:p>
      </dgm:t>
    </dgm:pt>
    <dgm:pt modelId="{498F8344-DA93-475E-96BB-D4F5113B3471}" type="pres">
      <dgm:prSet presAssocID="{53DB825A-A3CB-475E-9909-E75AD8DCAFEC}" presName="titleText2" presStyleLbl="fgAcc1" presStyleIdx="4" presStyleCnt="5">
        <dgm:presLayoutVars>
          <dgm:chMax val="0"/>
          <dgm:chPref val="0"/>
        </dgm:presLayoutVars>
      </dgm:prSet>
      <dgm:spPr/>
      <dgm:t>
        <a:bodyPr/>
        <a:lstStyle/>
        <a:p>
          <a:endParaRPr lang="es-GT"/>
        </a:p>
      </dgm:t>
    </dgm:pt>
    <dgm:pt modelId="{9C4F9D3C-3D72-4F31-9304-7B05D272F20F}" type="pres">
      <dgm:prSet presAssocID="{53DB825A-A3CB-475E-9909-E75AD8DCAFEC}" presName="rootConnector" presStyleLbl="node2" presStyleIdx="0" presStyleCnt="0"/>
      <dgm:spPr/>
    </dgm:pt>
    <dgm:pt modelId="{D399538B-B810-4D10-8BA1-15761023F047}" type="pres">
      <dgm:prSet presAssocID="{53DB825A-A3CB-475E-9909-E75AD8DCAFEC}" presName="hierChild4" presStyleCnt="0"/>
      <dgm:spPr/>
    </dgm:pt>
    <dgm:pt modelId="{77E35447-00DC-4DE2-A1E1-2152E827F506}" type="pres">
      <dgm:prSet presAssocID="{53DB825A-A3CB-475E-9909-E75AD8DCAFEC}" presName="hierChild5" presStyleCnt="0"/>
      <dgm:spPr/>
    </dgm:pt>
    <dgm:pt modelId="{940A13B2-6708-46D5-A101-FE9A75B6CB43}" type="pres">
      <dgm:prSet presAssocID="{A97D74EC-0772-4158-8624-9F753B90E7E4}" presName="hierChild3" presStyleCnt="0"/>
      <dgm:spPr/>
    </dgm:pt>
  </dgm:ptLst>
  <dgm:cxnLst>
    <dgm:cxn modelId="{47A5C58B-9953-47DF-81AE-902C93C4D043}" type="presOf" srcId="{ED2E2000-8662-43DA-9730-46A90CEB52D0}" destId="{4928D7D1-6199-474C-B0F0-1B7E168957F9}" srcOrd="0" destOrd="0" presId="urn:microsoft.com/office/officeart/2008/layout/NameandTitleOrganizationalChart"/>
    <dgm:cxn modelId="{AC7450A4-EFBC-4C62-AFE1-8C7319AB0A37}" type="presOf" srcId="{53DB825A-A3CB-475E-9909-E75AD8DCAFEC}" destId="{9C4F9D3C-3D72-4F31-9304-7B05D272F20F}" srcOrd="1" destOrd="0" presId="urn:microsoft.com/office/officeart/2008/layout/NameandTitleOrganizationalChart"/>
    <dgm:cxn modelId="{DC4A1675-EAE6-428F-985F-1BAF9D7CAF35}" srcId="{A97D74EC-0772-4158-8624-9F753B90E7E4}" destId="{A38A1784-528B-426E-B256-62FC5C8F4D5D}" srcOrd="2" destOrd="0" parTransId="{B64077C0-5300-4C67-B896-FD38634C9E3A}" sibTransId="{B62030C0-5C07-4594-9E3D-59FAEF935455}"/>
    <dgm:cxn modelId="{A39A7165-154B-42E7-B5B2-2CD7B6647673}" type="presOf" srcId="{63CA8345-E140-4F2B-92F1-30D7B404D689}" destId="{31DF5EB2-16F4-4ED7-A247-DBFBAD666E0E}" srcOrd="1" destOrd="0" presId="urn:microsoft.com/office/officeart/2008/layout/NameandTitleOrganizationalChart"/>
    <dgm:cxn modelId="{FE2A0743-E867-47E6-8CF1-049CFE0824A2}" type="presOf" srcId="{ED2E2000-8662-43DA-9730-46A90CEB52D0}" destId="{9DA135BC-A686-45BA-8FF4-A837F90A5D25}" srcOrd="1" destOrd="0" presId="urn:microsoft.com/office/officeart/2008/layout/NameandTitleOrganizationalChart"/>
    <dgm:cxn modelId="{5E247E44-922B-4BD4-9303-99F3AA6CD0A9}" type="presOf" srcId="{2ECD683F-D1DD-4447-BF2E-C030E7B92C08}" destId="{2080E472-D561-4770-966F-C54D49AADC4E}" srcOrd="1" destOrd="0" presId="urn:microsoft.com/office/officeart/2008/layout/NameandTitleOrganizationalChart"/>
    <dgm:cxn modelId="{B9250948-6B88-4E6D-8C0F-0E2CF7864128}" type="presOf" srcId="{E00D9D99-2FBE-424B-8D93-018D2200F918}" destId="{BD77FD65-573A-4661-943D-CEE0DA0F5284}" srcOrd="0" destOrd="0" presId="urn:microsoft.com/office/officeart/2008/layout/NameandTitleOrganizationalChart"/>
    <dgm:cxn modelId="{126689A2-34DE-4393-8F47-7D3B0A140453}" type="presOf" srcId="{487DB151-E5C9-4155-9B4E-3DC07ABA85E9}" destId="{EFE3E863-A2C3-4FF5-A3CC-38DC81FFA995}" srcOrd="0" destOrd="0" presId="urn:microsoft.com/office/officeart/2008/layout/NameandTitleOrganizationalChart"/>
    <dgm:cxn modelId="{78455140-0C90-487A-8B8F-8CEE1B07EE51}" type="presOf" srcId="{A38A1784-528B-426E-B256-62FC5C8F4D5D}" destId="{4EEC296C-69C6-426E-A524-190F0AB33D08}" srcOrd="0" destOrd="0" presId="urn:microsoft.com/office/officeart/2008/layout/NameandTitleOrganizationalChart"/>
    <dgm:cxn modelId="{6CD19E1D-63E0-484F-84D7-BDBFF7E5A28A}" type="presOf" srcId="{53DB825A-A3CB-475E-9909-E75AD8DCAFEC}" destId="{5733B8EA-0250-48E2-B85E-0777DA7559FE}" srcOrd="0" destOrd="0" presId="urn:microsoft.com/office/officeart/2008/layout/NameandTitleOrganizationalChart"/>
    <dgm:cxn modelId="{B7A7BE20-5267-4077-A706-67D9014BDFB9}" type="presOf" srcId="{B62030C0-5C07-4594-9E3D-59FAEF935455}" destId="{D3F358FB-236D-4259-9FBE-F08D3C7D08F3}" srcOrd="0" destOrd="0" presId="urn:microsoft.com/office/officeart/2008/layout/NameandTitleOrganizationalChart"/>
    <dgm:cxn modelId="{6D04E5B5-463F-47FD-8B1F-AFD1AD3A001D}" type="presOf" srcId="{2ECD683F-D1DD-4447-BF2E-C030E7B92C08}" destId="{A2337A77-6C5E-43DF-BDBC-AD73FDC0B80C}" srcOrd="0" destOrd="0" presId="urn:microsoft.com/office/officeart/2008/layout/NameandTitleOrganizationalChart"/>
    <dgm:cxn modelId="{8381C249-D9F0-4EBA-B5CA-28FA76D713C6}" type="presOf" srcId="{DAE15279-58D4-4734-B9AD-366928D8BD96}" destId="{385FC4A8-D164-42DC-9B1D-05176C6C486F}" srcOrd="0" destOrd="0" presId="urn:microsoft.com/office/officeart/2008/layout/NameandTitleOrganizationalChart"/>
    <dgm:cxn modelId="{B916BE06-31BC-4D20-9393-BD4E1CEF1A81}" type="presOf" srcId="{03AA8357-1413-46AF-8AB8-9AA7CD5CED67}" destId="{A4A571F9-7FC0-4207-BEF8-4ADFF75848D6}" srcOrd="0" destOrd="0" presId="urn:microsoft.com/office/officeart/2008/layout/NameandTitleOrganizationalChart"/>
    <dgm:cxn modelId="{6336593C-6D74-49D9-804B-19A527C9914D}" srcId="{A97D74EC-0772-4158-8624-9F753B90E7E4}" destId="{ED2E2000-8662-43DA-9730-46A90CEB52D0}" srcOrd="1" destOrd="0" parTransId="{36E43837-1613-4759-8109-68632C2A80A0}" sibTransId="{6D3C0E65-388E-49DE-97B1-F62647F31AAC}"/>
    <dgm:cxn modelId="{E0B46947-56E2-42FB-9F90-4D740805749D}" type="presOf" srcId="{34C13876-C43E-426F-A6DE-0B0B8F59587B}" destId="{06588AB3-605A-421B-84BE-45195DFCC0EC}" srcOrd="0" destOrd="0" presId="urn:microsoft.com/office/officeart/2008/layout/NameandTitleOrganizationalChart"/>
    <dgm:cxn modelId="{D69EBDA8-0270-4304-8F32-124387368FC3}" type="presOf" srcId="{A97D74EC-0772-4158-8624-9F753B90E7E4}" destId="{DC079EA5-9A5D-4915-8885-CE316B352077}" srcOrd="0" destOrd="0" presId="urn:microsoft.com/office/officeart/2008/layout/NameandTitleOrganizationalChart"/>
    <dgm:cxn modelId="{C89AE615-A013-4DBB-A96E-C2F950552E04}" type="presOf" srcId="{1E150E03-E04C-4776-9DB7-0D9884785A52}" destId="{498F8344-DA93-475E-96BB-D4F5113B3471}" srcOrd="0" destOrd="0" presId="urn:microsoft.com/office/officeart/2008/layout/NameandTitleOrganizationalChart"/>
    <dgm:cxn modelId="{5E456B2B-F759-4129-9381-C30FDE6A744B}" srcId="{A97D74EC-0772-4158-8624-9F753B90E7E4}" destId="{2ECD683F-D1DD-4447-BF2E-C030E7B92C08}" srcOrd="0" destOrd="0" parTransId="{3499D34C-BC45-4F62-AED7-9100F74D165C}" sibTransId="{6EF7E0C5-CFFF-4471-9C94-9A6596C54861}"/>
    <dgm:cxn modelId="{28426889-F8B3-49F7-81FD-353B5DFD44F9}" type="presOf" srcId="{B64077C0-5300-4C67-B896-FD38634C9E3A}" destId="{C4DA8EEA-EBB3-4F21-A38D-B595A6158B8E}" srcOrd="0" destOrd="0" presId="urn:microsoft.com/office/officeart/2008/layout/NameandTitleOrganizationalChart"/>
    <dgm:cxn modelId="{5B289CA8-A48E-459B-B3EA-8194E31127A9}" srcId="{A97D74EC-0772-4158-8624-9F753B90E7E4}" destId="{63CA8345-E140-4F2B-92F1-30D7B404D689}" srcOrd="3" destOrd="0" parTransId="{03AA8357-1413-46AF-8AB8-9AA7CD5CED67}" sibTransId="{487DB151-E5C9-4155-9B4E-3DC07ABA85E9}"/>
    <dgm:cxn modelId="{784D8334-A112-47CA-BBCC-0439ED8B1C66}" type="presOf" srcId="{A97D74EC-0772-4158-8624-9F753B90E7E4}" destId="{AD76AD31-F96B-42C4-A702-8863F6B11AAF}" srcOrd="1" destOrd="0" presId="urn:microsoft.com/office/officeart/2008/layout/NameandTitleOrganizationalChart"/>
    <dgm:cxn modelId="{653E7005-353D-4A1B-9F87-39E1FECF939B}" srcId="{A97D74EC-0772-4158-8624-9F753B90E7E4}" destId="{53DB825A-A3CB-475E-9909-E75AD8DCAFEC}" srcOrd="4" destOrd="0" parTransId="{34C13876-C43E-426F-A6DE-0B0B8F59587B}" sibTransId="{1E150E03-E04C-4776-9DB7-0D9884785A52}"/>
    <dgm:cxn modelId="{6C5903C5-E470-4925-B0B1-8FE3991F1E06}" type="presOf" srcId="{6D3C0E65-388E-49DE-97B1-F62647F31AAC}" destId="{DF8ABBC7-078E-4D87-9972-CBEFAF0A038B}" srcOrd="0" destOrd="0" presId="urn:microsoft.com/office/officeart/2008/layout/NameandTitleOrganizationalChart"/>
    <dgm:cxn modelId="{84607347-FF70-4191-A320-4B77CE7A69B5}" type="presOf" srcId="{6EF7E0C5-CFFF-4471-9C94-9A6596C54861}" destId="{0D570A91-7B9B-41FB-A9D1-2BE828592A8A}" srcOrd="0" destOrd="0" presId="urn:microsoft.com/office/officeart/2008/layout/NameandTitleOrganizationalChart"/>
    <dgm:cxn modelId="{4FFC1465-6235-41E0-B0E6-A618DA6836DE}" type="presOf" srcId="{3499D34C-BC45-4F62-AED7-9100F74D165C}" destId="{4A44BBE6-ADC4-400A-B9BF-29D725E8F960}" srcOrd="0" destOrd="0" presId="urn:microsoft.com/office/officeart/2008/layout/NameandTitleOrganizationalChart"/>
    <dgm:cxn modelId="{05623C40-26C3-4ED8-A8CC-7BC9A50E50FD}" type="presOf" srcId="{36E43837-1613-4759-8109-68632C2A80A0}" destId="{BE1A3996-0E36-430E-95B7-217225F5C117}" srcOrd="0" destOrd="0" presId="urn:microsoft.com/office/officeart/2008/layout/NameandTitleOrganizationalChart"/>
    <dgm:cxn modelId="{96F73240-02FD-4593-B954-4C8F5E8AB336}" type="presOf" srcId="{63CA8345-E140-4F2B-92F1-30D7B404D689}" destId="{906B6F81-633B-476C-A343-536F26C67A41}" srcOrd="0" destOrd="0" presId="urn:microsoft.com/office/officeart/2008/layout/NameandTitleOrganizationalChart"/>
    <dgm:cxn modelId="{AA5C795A-8414-4111-8B60-C368507B2EE3}" srcId="{E00D9D99-2FBE-424B-8D93-018D2200F918}" destId="{A97D74EC-0772-4158-8624-9F753B90E7E4}" srcOrd="0" destOrd="0" parTransId="{6B1F315C-B488-4B50-BC71-8C7AEF0E3B55}" sibTransId="{DAE15279-58D4-4734-B9AD-366928D8BD96}"/>
    <dgm:cxn modelId="{E1D15DFD-8E51-4735-8E73-9F7A9B1AE6D6}" type="presOf" srcId="{A38A1784-528B-426E-B256-62FC5C8F4D5D}" destId="{A212B606-18E2-4FF3-B96B-E132AEE97F5A}" srcOrd="1" destOrd="0" presId="urn:microsoft.com/office/officeart/2008/layout/NameandTitleOrganizationalChart"/>
    <dgm:cxn modelId="{4EFACBC1-8606-40E1-B49C-72C9744A0D21}" type="presParOf" srcId="{BD77FD65-573A-4661-943D-CEE0DA0F5284}" destId="{2BB791C5-CDDE-4FFB-B7EF-8A75AC2A3E8C}" srcOrd="0" destOrd="0" presId="urn:microsoft.com/office/officeart/2008/layout/NameandTitleOrganizationalChart"/>
    <dgm:cxn modelId="{D21D2216-7BB3-41B9-8B56-EB75DC096073}" type="presParOf" srcId="{2BB791C5-CDDE-4FFB-B7EF-8A75AC2A3E8C}" destId="{B8284119-C05C-4DBD-B95E-70E791EBCEB3}" srcOrd="0" destOrd="0" presId="urn:microsoft.com/office/officeart/2008/layout/NameandTitleOrganizationalChart"/>
    <dgm:cxn modelId="{ECA55B49-08E0-4276-BFEF-2D27045FDB89}" type="presParOf" srcId="{B8284119-C05C-4DBD-B95E-70E791EBCEB3}" destId="{DC079EA5-9A5D-4915-8885-CE316B352077}" srcOrd="0" destOrd="0" presId="urn:microsoft.com/office/officeart/2008/layout/NameandTitleOrganizationalChart"/>
    <dgm:cxn modelId="{F58557AA-6927-4FAC-9305-619AB6DC3FCE}" type="presParOf" srcId="{B8284119-C05C-4DBD-B95E-70E791EBCEB3}" destId="{385FC4A8-D164-42DC-9B1D-05176C6C486F}" srcOrd="1" destOrd="0" presId="urn:microsoft.com/office/officeart/2008/layout/NameandTitleOrganizationalChart"/>
    <dgm:cxn modelId="{97734D4C-A1F5-43F5-93BA-0D6BC28F2967}" type="presParOf" srcId="{B8284119-C05C-4DBD-B95E-70E791EBCEB3}" destId="{AD76AD31-F96B-42C4-A702-8863F6B11AAF}" srcOrd="2" destOrd="0" presId="urn:microsoft.com/office/officeart/2008/layout/NameandTitleOrganizationalChart"/>
    <dgm:cxn modelId="{BE6B1FEB-6CED-45CF-9CE7-715FA26B1CD6}" type="presParOf" srcId="{2BB791C5-CDDE-4FFB-B7EF-8A75AC2A3E8C}" destId="{B3A62D25-4508-422D-B470-A69EF85067B7}" srcOrd="1" destOrd="0" presId="urn:microsoft.com/office/officeart/2008/layout/NameandTitleOrganizationalChart"/>
    <dgm:cxn modelId="{A2E98635-49A2-4087-A6C1-24E3C6AA8374}" type="presParOf" srcId="{B3A62D25-4508-422D-B470-A69EF85067B7}" destId="{4A44BBE6-ADC4-400A-B9BF-29D725E8F960}" srcOrd="0" destOrd="0" presId="urn:microsoft.com/office/officeart/2008/layout/NameandTitleOrganizationalChart"/>
    <dgm:cxn modelId="{0B9A6D7D-A478-4EFA-AF06-0631AEC2E99F}" type="presParOf" srcId="{B3A62D25-4508-422D-B470-A69EF85067B7}" destId="{82CCA32B-27BF-484C-A215-D9A834F6E9A5}" srcOrd="1" destOrd="0" presId="urn:microsoft.com/office/officeart/2008/layout/NameandTitleOrganizationalChart"/>
    <dgm:cxn modelId="{7D4E200E-BB43-4659-802C-32D0F0BF8D3C}" type="presParOf" srcId="{82CCA32B-27BF-484C-A215-D9A834F6E9A5}" destId="{D85F8EF6-15B5-480C-9F2D-D1483F5C3BC9}" srcOrd="0" destOrd="0" presId="urn:microsoft.com/office/officeart/2008/layout/NameandTitleOrganizationalChart"/>
    <dgm:cxn modelId="{67AFAE2C-1BE1-4AF4-9FD3-9A93D062735A}" type="presParOf" srcId="{D85F8EF6-15B5-480C-9F2D-D1483F5C3BC9}" destId="{A2337A77-6C5E-43DF-BDBC-AD73FDC0B80C}" srcOrd="0" destOrd="0" presId="urn:microsoft.com/office/officeart/2008/layout/NameandTitleOrganizationalChart"/>
    <dgm:cxn modelId="{E1DEFA82-9D7D-47B5-89FD-D2E52632308D}" type="presParOf" srcId="{D85F8EF6-15B5-480C-9F2D-D1483F5C3BC9}" destId="{0D570A91-7B9B-41FB-A9D1-2BE828592A8A}" srcOrd="1" destOrd="0" presId="urn:microsoft.com/office/officeart/2008/layout/NameandTitleOrganizationalChart"/>
    <dgm:cxn modelId="{264F67E8-AC24-4D53-A7AF-897FB651EE20}" type="presParOf" srcId="{D85F8EF6-15B5-480C-9F2D-D1483F5C3BC9}" destId="{2080E472-D561-4770-966F-C54D49AADC4E}" srcOrd="2" destOrd="0" presId="urn:microsoft.com/office/officeart/2008/layout/NameandTitleOrganizationalChart"/>
    <dgm:cxn modelId="{F2D7B1D9-D207-42C9-8A0B-39BDB662DD44}" type="presParOf" srcId="{82CCA32B-27BF-484C-A215-D9A834F6E9A5}" destId="{149C819A-2B21-461E-BA8A-BE042720CD65}" srcOrd="1" destOrd="0" presId="urn:microsoft.com/office/officeart/2008/layout/NameandTitleOrganizationalChart"/>
    <dgm:cxn modelId="{4193F9CA-2BE2-4B71-981A-4A0682E8B7B2}" type="presParOf" srcId="{82CCA32B-27BF-484C-A215-D9A834F6E9A5}" destId="{400B9DC0-1762-4CE9-B599-86F3AD69D08E}" srcOrd="2" destOrd="0" presId="urn:microsoft.com/office/officeart/2008/layout/NameandTitleOrganizationalChart"/>
    <dgm:cxn modelId="{3230BBE8-6D00-4B81-8A18-E5A1CF90C41A}" type="presParOf" srcId="{B3A62D25-4508-422D-B470-A69EF85067B7}" destId="{BE1A3996-0E36-430E-95B7-217225F5C117}" srcOrd="2" destOrd="0" presId="urn:microsoft.com/office/officeart/2008/layout/NameandTitleOrganizationalChart"/>
    <dgm:cxn modelId="{E15218A2-1B53-45B6-A8E2-B49B081A1323}" type="presParOf" srcId="{B3A62D25-4508-422D-B470-A69EF85067B7}" destId="{B289EA47-7257-4FEF-A85E-0C3CD9B89AF2}" srcOrd="3" destOrd="0" presId="urn:microsoft.com/office/officeart/2008/layout/NameandTitleOrganizationalChart"/>
    <dgm:cxn modelId="{57B932F1-A633-472E-AA14-E260A48A14DC}" type="presParOf" srcId="{B289EA47-7257-4FEF-A85E-0C3CD9B89AF2}" destId="{8F836DA6-E18F-4FCF-A946-B0AE1B91D7FB}" srcOrd="0" destOrd="0" presId="urn:microsoft.com/office/officeart/2008/layout/NameandTitleOrganizationalChart"/>
    <dgm:cxn modelId="{BC8EC27C-CC1E-40A9-B41B-F681AAE733C8}" type="presParOf" srcId="{8F836DA6-E18F-4FCF-A946-B0AE1B91D7FB}" destId="{4928D7D1-6199-474C-B0F0-1B7E168957F9}" srcOrd="0" destOrd="0" presId="urn:microsoft.com/office/officeart/2008/layout/NameandTitleOrganizationalChart"/>
    <dgm:cxn modelId="{1FDEEC2C-754A-4191-8A49-E1751F12021C}" type="presParOf" srcId="{8F836DA6-E18F-4FCF-A946-B0AE1B91D7FB}" destId="{DF8ABBC7-078E-4D87-9972-CBEFAF0A038B}" srcOrd="1" destOrd="0" presId="urn:microsoft.com/office/officeart/2008/layout/NameandTitleOrganizationalChart"/>
    <dgm:cxn modelId="{C176A85B-C7AE-448B-B5BB-006F575E2A50}" type="presParOf" srcId="{8F836DA6-E18F-4FCF-A946-B0AE1B91D7FB}" destId="{9DA135BC-A686-45BA-8FF4-A837F90A5D25}" srcOrd="2" destOrd="0" presId="urn:microsoft.com/office/officeart/2008/layout/NameandTitleOrganizationalChart"/>
    <dgm:cxn modelId="{36DD29E4-3B0A-4A4D-A89D-710134BFCB79}" type="presParOf" srcId="{B289EA47-7257-4FEF-A85E-0C3CD9B89AF2}" destId="{A785050D-A793-493B-90F8-5344CAE73E13}" srcOrd="1" destOrd="0" presId="urn:microsoft.com/office/officeart/2008/layout/NameandTitleOrganizationalChart"/>
    <dgm:cxn modelId="{29B662F4-3DC1-4EDC-A3DB-7B11DB45C256}" type="presParOf" srcId="{B289EA47-7257-4FEF-A85E-0C3CD9B89AF2}" destId="{D5CEE4E6-F8A7-49B0-95F6-76D449DC2178}" srcOrd="2" destOrd="0" presId="urn:microsoft.com/office/officeart/2008/layout/NameandTitleOrganizationalChart"/>
    <dgm:cxn modelId="{FE3A56F0-5A71-4E87-B4F4-1A9B55612D42}" type="presParOf" srcId="{B3A62D25-4508-422D-B470-A69EF85067B7}" destId="{C4DA8EEA-EBB3-4F21-A38D-B595A6158B8E}" srcOrd="4" destOrd="0" presId="urn:microsoft.com/office/officeart/2008/layout/NameandTitleOrganizationalChart"/>
    <dgm:cxn modelId="{E89C7E2C-C57F-4C78-B1DC-7FEC5A0BFEA3}" type="presParOf" srcId="{B3A62D25-4508-422D-B470-A69EF85067B7}" destId="{38CF7C65-9871-44F5-A7EC-52C972D9344B}" srcOrd="5" destOrd="0" presId="urn:microsoft.com/office/officeart/2008/layout/NameandTitleOrganizationalChart"/>
    <dgm:cxn modelId="{B02A3F6D-664E-4B95-9133-C2F6FBB4C192}" type="presParOf" srcId="{38CF7C65-9871-44F5-A7EC-52C972D9344B}" destId="{37E2BB2C-12B9-464E-ABCC-A4FDD78524F9}" srcOrd="0" destOrd="0" presId="urn:microsoft.com/office/officeart/2008/layout/NameandTitleOrganizationalChart"/>
    <dgm:cxn modelId="{722201D4-C798-4D5D-B1B6-7317B5B4D2D1}" type="presParOf" srcId="{37E2BB2C-12B9-464E-ABCC-A4FDD78524F9}" destId="{4EEC296C-69C6-426E-A524-190F0AB33D08}" srcOrd="0" destOrd="0" presId="urn:microsoft.com/office/officeart/2008/layout/NameandTitleOrganizationalChart"/>
    <dgm:cxn modelId="{249BC79C-586A-48F3-9600-74DD7A59E18B}" type="presParOf" srcId="{37E2BB2C-12B9-464E-ABCC-A4FDD78524F9}" destId="{D3F358FB-236D-4259-9FBE-F08D3C7D08F3}" srcOrd="1" destOrd="0" presId="urn:microsoft.com/office/officeart/2008/layout/NameandTitleOrganizationalChart"/>
    <dgm:cxn modelId="{C6B60685-CCBE-474E-98EC-E3F7BE04CD30}" type="presParOf" srcId="{37E2BB2C-12B9-464E-ABCC-A4FDD78524F9}" destId="{A212B606-18E2-4FF3-B96B-E132AEE97F5A}" srcOrd="2" destOrd="0" presId="urn:microsoft.com/office/officeart/2008/layout/NameandTitleOrganizationalChart"/>
    <dgm:cxn modelId="{8C603423-D55A-4D9B-AEC3-75CAED327716}" type="presParOf" srcId="{38CF7C65-9871-44F5-A7EC-52C972D9344B}" destId="{A25243EE-1F50-453A-8D6F-95891E423728}" srcOrd="1" destOrd="0" presId="urn:microsoft.com/office/officeart/2008/layout/NameandTitleOrganizationalChart"/>
    <dgm:cxn modelId="{C3C21978-5C36-411F-A6FB-9A43477B0558}" type="presParOf" srcId="{38CF7C65-9871-44F5-A7EC-52C972D9344B}" destId="{3A4D086E-4794-4A83-9816-0B1A16258544}" srcOrd="2" destOrd="0" presId="urn:microsoft.com/office/officeart/2008/layout/NameandTitleOrganizationalChart"/>
    <dgm:cxn modelId="{3BE099D8-CB6F-40FB-9410-4F12FAF3329E}" type="presParOf" srcId="{B3A62D25-4508-422D-B470-A69EF85067B7}" destId="{A4A571F9-7FC0-4207-BEF8-4ADFF75848D6}" srcOrd="6" destOrd="0" presId="urn:microsoft.com/office/officeart/2008/layout/NameandTitleOrganizationalChart"/>
    <dgm:cxn modelId="{EC35C7D5-4324-4122-9B17-61A24D6A66BB}" type="presParOf" srcId="{B3A62D25-4508-422D-B470-A69EF85067B7}" destId="{E791516B-1FE5-47EA-B146-E4CB18504AC9}" srcOrd="7" destOrd="0" presId="urn:microsoft.com/office/officeart/2008/layout/NameandTitleOrganizationalChart"/>
    <dgm:cxn modelId="{065791C2-F7DD-4C61-907E-DFDE54C2766F}" type="presParOf" srcId="{E791516B-1FE5-47EA-B146-E4CB18504AC9}" destId="{C41AB624-9833-4C3E-A0DD-4996DF7BD42D}" srcOrd="0" destOrd="0" presId="urn:microsoft.com/office/officeart/2008/layout/NameandTitleOrganizationalChart"/>
    <dgm:cxn modelId="{02F3FDDF-3C4E-4C03-B40F-7F98584F78C5}" type="presParOf" srcId="{C41AB624-9833-4C3E-A0DD-4996DF7BD42D}" destId="{906B6F81-633B-476C-A343-536F26C67A41}" srcOrd="0" destOrd="0" presId="urn:microsoft.com/office/officeart/2008/layout/NameandTitleOrganizationalChart"/>
    <dgm:cxn modelId="{BC30BC3E-DDA3-46D7-B6BF-8BB23B90A957}" type="presParOf" srcId="{C41AB624-9833-4C3E-A0DD-4996DF7BD42D}" destId="{EFE3E863-A2C3-4FF5-A3CC-38DC81FFA995}" srcOrd="1" destOrd="0" presId="urn:microsoft.com/office/officeart/2008/layout/NameandTitleOrganizationalChart"/>
    <dgm:cxn modelId="{61EAD427-1D8E-46D1-BFD3-5913764E32A6}" type="presParOf" srcId="{C41AB624-9833-4C3E-A0DD-4996DF7BD42D}" destId="{31DF5EB2-16F4-4ED7-A247-DBFBAD666E0E}" srcOrd="2" destOrd="0" presId="urn:microsoft.com/office/officeart/2008/layout/NameandTitleOrganizationalChart"/>
    <dgm:cxn modelId="{8A133F14-8504-44E4-AF49-2D7611F31AD4}" type="presParOf" srcId="{E791516B-1FE5-47EA-B146-E4CB18504AC9}" destId="{5972A455-FF9C-44BC-B9A5-ED5C2C869FC6}" srcOrd="1" destOrd="0" presId="urn:microsoft.com/office/officeart/2008/layout/NameandTitleOrganizationalChart"/>
    <dgm:cxn modelId="{99143FCF-32EA-4EA8-A116-F2439B97E00D}" type="presParOf" srcId="{E791516B-1FE5-47EA-B146-E4CB18504AC9}" destId="{903E7F96-4CDC-47CB-9180-9C589B17E548}" srcOrd="2" destOrd="0" presId="urn:microsoft.com/office/officeart/2008/layout/NameandTitleOrganizationalChart"/>
    <dgm:cxn modelId="{2D22212E-9DC1-46A1-A661-22C71359958A}" type="presParOf" srcId="{B3A62D25-4508-422D-B470-A69EF85067B7}" destId="{06588AB3-605A-421B-84BE-45195DFCC0EC}" srcOrd="8" destOrd="0" presId="urn:microsoft.com/office/officeart/2008/layout/NameandTitleOrganizationalChart"/>
    <dgm:cxn modelId="{309682AF-E7EB-4270-AE5D-363E0D2DE22C}" type="presParOf" srcId="{B3A62D25-4508-422D-B470-A69EF85067B7}" destId="{FE322AAC-2522-4373-8FEA-3A8DC8FB0FAB}" srcOrd="9" destOrd="0" presId="urn:microsoft.com/office/officeart/2008/layout/NameandTitleOrganizationalChart"/>
    <dgm:cxn modelId="{E7E9CF82-5EF8-49EA-BFC8-370CB8061A9E}" type="presParOf" srcId="{FE322AAC-2522-4373-8FEA-3A8DC8FB0FAB}" destId="{8D0BBD26-889A-403D-B55B-0963CFF715C7}" srcOrd="0" destOrd="0" presId="urn:microsoft.com/office/officeart/2008/layout/NameandTitleOrganizationalChart"/>
    <dgm:cxn modelId="{0F311F42-0ED3-4A35-8701-8697B8988C09}" type="presParOf" srcId="{8D0BBD26-889A-403D-B55B-0963CFF715C7}" destId="{5733B8EA-0250-48E2-B85E-0777DA7559FE}" srcOrd="0" destOrd="0" presId="urn:microsoft.com/office/officeart/2008/layout/NameandTitleOrganizationalChart"/>
    <dgm:cxn modelId="{D49149B9-D52D-4766-A184-DEC46D9F3475}" type="presParOf" srcId="{8D0BBD26-889A-403D-B55B-0963CFF715C7}" destId="{498F8344-DA93-475E-96BB-D4F5113B3471}" srcOrd="1" destOrd="0" presId="urn:microsoft.com/office/officeart/2008/layout/NameandTitleOrganizationalChart"/>
    <dgm:cxn modelId="{63C5699E-D23D-41C7-96AC-015A66345BD5}" type="presParOf" srcId="{8D0BBD26-889A-403D-B55B-0963CFF715C7}" destId="{9C4F9D3C-3D72-4F31-9304-7B05D272F20F}" srcOrd="2" destOrd="0" presId="urn:microsoft.com/office/officeart/2008/layout/NameandTitleOrganizationalChart"/>
    <dgm:cxn modelId="{F0074653-136D-475A-8EAC-73EB0F811634}" type="presParOf" srcId="{FE322AAC-2522-4373-8FEA-3A8DC8FB0FAB}" destId="{D399538B-B810-4D10-8BA1-15761023F047}" srcOrd="1" destOrd="0" presId="urn:microsoft.com/office/officeart/2008/layout/NameandTitleOrganizationalChart"/>
    <dgm:cxn modelId="{ADF92647-0B73-4266-B0CC-03EF853C6D90}" type="presParOf" srcId="{FE322AAC-2522-4373-8FEA-3A8DC8FB0FAB}" destId="{77E35447-00DC-4DE2-A1E1-2152E827F506}" srcOrd="2" destOrd="0" presId="urn:microsoft.com/office/officeart/2008/layout/NameandTitleOrganizationalChart"/>
    <dgm:cxn modelId="{F46928E8-0C92-4771-8618-D506475C45D3}" type="presParOf" srcId="{2BB791C5-CDDE-4FFB-B7EF-8A75AC2A3E8C}" destId="{940A13B2-6708-46D5-A101-FE9A75B6CB43}" srcOrd="2" destOrd="0" presId="urn:microsoft.com/office/officeart/2008/layout/NameandTitleOrganizational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588AB3-605A-421B-84BE-45195DFCC0EC}">
      <dsp:nvSpPr>
        <dsp:cNvPr id="0" name=""/>
        <dsp:cNvSpPr/>
      </dsp:nvSpPr>
      <dsp:spPr>
        <a:xfrm>
          <a:off x="4345629" y="1469792"/>
          <a:ext cx="3586274" cy="399825"/>
        </a:xfrm>
        <a:custGeom>
          <a:avLst/>
          <a:gdLst/>
          <a:ahLst/>
          <a:cxnLst/>
          <a:rect l="0" t="0" r="0" b="0"/>
          <a:pathLst>
            <a:path>
              <a:moveTo>
                <a:pt x="0" y="0"/>
              </a:moveTo>
              <a:lnTo>
                <a:pt x="0" y="238357"/>
              </a:lnTo>
              <a:lnTo>
                <a:pt x="3586274" y="238357"/>
              </a:lnTo>
              <a:lnTo>
                <a:pt x="3586274" y="399825"/>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4A571F9-7FC0-4207-BEF8-4ADFF75848D6}">
      <dsp:nvSpPr>
        <dsp:cNvPr id="0" name=""/>
        <dsp:cNvSpPr/>
      </dsp:nvSpPr>
      <dsp:spPr>
        <a:xfrm>
          <a:off x="4345629" y="1469792"/>
          <a:ext cx="1793137" cy="399825"/>
        </a:xfrm>
        <a:custGeom>
          <a:avLst/>
          <a:gdLst/>
          <a:ahLst/>
          <a:cxnLst/>
          <a:rect l="0" t="0" r="0" b="0"/>
          <a:pathLst>
            <a:path>
              <a:moveTo>
                <a:pt x="0" y="0"/>
              </a:moveTo>
              <a:lnTo>
                <a:pt x="0" y="238357"/>
              </a:lnTo>
              <a:lnTo>
                <a:pt x="1793137" y="238357"/>
              </a:lnTo>
              <a:lnTo>
                <a:pt x="1793137" y="399825"/>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DA8EEA-EBB3-4F21-A38D-B595A6158B8E}">
      <dsp:nvSpPr>
        <dsp:cNvPr id="0" name=""/>
        <dsp:cNvSpPr/>
      </dsp:nvSpPr>
      <dsp:spPr>
        <a:xfrm>
          <a:off x="4299909" y="1469792"/>
          <a:ext cx="91440" cy="399825"/>
        </a:xfrm>
        <a:custGeom>
          <a:avLst/>
          <a:gdLst/>
          <a:ahLst/>
          <a:cxnLst/>
          <a:rect l="0" t="0" r="0" b="0"/>
          <a:pathLst>
            <a:path>
              <a:moveTo>
                <a:pt x="45720" y="0"/>
              </a:moveTo>
              <a:lnTo>
                <a:pt x="45720" y="399825"/>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E1A3996-0E36-430E-95B7-217225F5C117}">
      <dsp:nvSpPr>
        <dsp:cNvPr id="0" name=""/>
        <dsp:cNvSpPr/>
      </dsp:nvSpPr>
      <dsp:spPr>
        <a:xfrm>
          <a:off x="2552491" y="1469792"/>
          <a:ext cx="1793137" cy="399825"/>
        </a:xfrm>
        <a:custGeom>
          <a:avLst/>
          <a:gdLst/>
          <a:ahLst/>
          <a:cxnLst/>
          <a:rect l="0" t="0" r="0" b="0"/>
          <a:pathLst>
            <a:path>
              <a:moveTo>
                <a:pt x="1793137" y="0"/>
              </a:moveTo>
              <a:lnTo>
                <a:pt x="1793137" y="238357"/>
              </a:lnTo>
              <a:lnTo>
                <a:pt x="0" y="238357"/>
              </a:lnTo>
              <a:lnTo>
                <a:pt x="0" y="399825"/>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A44BBE6-ADC4-400A-B9BF-29D725E8F960}">
      <dsp:nvSpPr>
        <dsp:cNvPr id="0" name=""/>
        <dsp:cNvSpPr/>
      </dsp:nvSpPr>
      <dsp:spPr>
        <a:xfrm>
          <a:off x="759354" y="1469792"/>
          <a:ext cx="3586274" cy="399825"/>
        </a:xfrm>
        <a:custGeom>
          <a:avLst/>
          <a:gdLst/>
          <a:ahLst/>
          <a:cxnLst/>
          <a:rect l="0" t="0" r="0" b="0"/>
          <a:pathLst>
            <a:path>
              <a:moveTo>
                <a:pt x="3586274" y="0"/>
              </a:moveTo>
              <a:lnTo>
                <a:pt x="3586274" y="238357"/>
              </a:lnTo>
              <a:lnTo>
                <a:pt x="0" y="238357"/>
              </a:lnTo>
              <a:lnTo>
                <a:pt x="0" y="399825"/>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079EA5-9A5D-4915-8885-CE316B352077}">
      <dsp:nvSpPr>
        <dsp:cNvPr id="0" name=""/>
        <dsp:cNvSpPr/>
      </dsp:nvSpPr>
      <dsp:spPr>
        <a:xfrm>
          <a:off x="3677355" y="777787"/>
          <a:ext cx="1336547" cy="69200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7650" numCol="1" spcCol="1270" anchor="ctr" anchorCtr="0">
          <a:noAutofit/>
        </a:bodyPr>
        <a:lstStyle/>
        <a:p>
          <a:pPr lvl="0" algn="ctr" defTabSz="666750">
            <a:lnSpc>
              <a:spcPct val="90000"/>
            </a:lnSpc>
            <a:spcBef>
              <a:spcPct val="0"/>
            </a:spcBef>
            <a:spcAft>
              <a:spcPct val="35000"/>
            </a:spcAft>
          </a:pPr>
          <a:r>
            <a:rPr lang="es-GT" sz="1500" kern="1200" dirty="0" smtClean="0"/>
            <a:t>Historia de la Computación</a:t>
          </a:r>
          <a:endParaRPr lang="es-GT" sz="1500" kern="1200" dirty="0"/>
        </a:p>
      </dsp:txBody>
      <dsp:txXfrm>
        <a:off x="3677355" y="777787"/>
        <a:ext cx="1336547" cy="692004"/>
      </dsp:txXfrm>
    </dsp:sp>
    <dsp:sp modelId="{385FC4A8-D164-42DC-9B1D-05176C6C486F}">
      <dsp:nvSpPr>
        <dsp:cNvPr id="0" name=""/>
        <dsp:cNvSpPr/>
      </dsp:nvSpPr>
      <dsp:spPr>
        <a:xfrm>
          <a:off x="3944665" y="1316013"/>
          <a:ext cx="1202892" cy="230668"/>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9525" rIns="38100" bIns="9525" numCol="1" spcCol="1270" anchor="ctr" anchorCtr="0">
          <a:noAutofit/>
        </a:bodyPr>
        <a:lstStyle/>
        <a:p>
          <a:pPr lvl="0" algn="r" defTabSz="666750">
            <a:lnSpc>
              <a:spcPct val="90000"/>
            </a:lnSpc>
            <a:spcBef>
              <a:spcPct val="0"/>
            </a:spcBef>
            <a:spcAft>
              <a:spcPct val="35000"/>
            </a:spcAft>
          </a:pPr>
          <a:r>
            <a:rPr lang="es-GT" sz="1500" kern="1200" dirty="0" smtClean="0"/>
            <a:t>1952-2000</a:t>
          </a:r>
          <a:endParaRPr lang="es-GT" sz="1500" kern="1200" dirty="0"/>
        </a:p>
      </dsp:txBody>
      <dsp:txXfrm>
        <a:off x="3944665" y="1316013"/>
        <a:ext cx="1202892" cy="230668"/>
      </dsp:txXfrm>
    </dsp:sp>
    <dsp:sp modelId="{A2337A77-6C5E-43DF-BDBC-AD73FDC0B80C}">
      <dsp:nvSpPr>
        <dsp:cNvPr id="0" name=""/>
        <dsp:cNvSpPr/>
      </dsp:nvSpPr>
      <dsp:spPr>
        <a:xfrm>
          <a:off x="91080" y="1869617"/>
          <a:ext cx="1336547" cy="69200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7650" numCol="1" spcCol="1270" anchor="ctr" anchorCtr="0">
          <a:noAutofit/>
        </a:bodyPr>
        <a:lstStyle/>
        <a:p>
          <a:pPr lvl="0" algn="ctr" defTabSz="666750">
            <a:lnSpc>
              <a:spcPct val="90000"/>
            </a:lnSpc>
            <a:spcBef>
              <a:spcPct val="0"/>
            </a:spcBef>
            <a:spcAft>
              <a:spcPct val="35000"/>
            </a:spcAft>
          </a:pPr>
          <a:r>
            <a:rPr lang="es-GT" sz="1500" kern="1200" dirty="0" smtClean="0"/>
            <a:t>Primera Generación</a:t>
          </a:r>
          <a:endParaRPr lang="es-GT" sz="1500" kern="1200" dirty="0"/>
        </a:p>
      </dsp:txBody>
      <dsp:txXfrm>
        <a:off x="91080" y="1869617"/>
        <a:ext cx="1336547" cy="692004"/>
      </dsp:txXfrm>
    </dsp:sp>
    <dsp:sp modelId="{0D570A91-7B9B-41FB-A9D1-2BE828592A8A}">
      <dsp:nvSpPr>
        <dsp:cNvPr id="0" name=""/>
        <dsp:cNvSpPr/>
      </dsp:nvSpPr>
      <dsp:spPr>
        <a:xfrm>
          <a:off x="358390" y="2407843"/>
          <a:ext cx="1202892" cy="230668"/>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9525" rIns="38100" bIns="9525" numCol="1" spcCol="1270" anchor="ctr" anchorCtr="0">
          <a:noAutofit/>
        </a:bodyPr>
        <a:lstStyle/>
        <a:p>
          <a:pPr lvl="0" algn="r" defTabSz="666750">
            <a:lnSpc>
              <a:spcPct val="90000"/>
            </a:lnSpc>
            <a:spcBef>
              <a:spcPct val="0"/>
            </a:spcBef>
            <a:spcAft>
              <a:spcPct val="35000"/>
            </a:spcAft>
          </a:pPr>
          <a:r>
            <a:rPr lang="es-GT" sz="1500" kern="1200" dirty="0" smtClean="0"/>
            <a:t>UNIVAK</a:t>
          </a:r>
          <a:endParaRPr lang="es-GT" sz="1500" kern="1200" dirty="0"/>
        </a:p>
      </dsp:txBody>
      <dsp:txXfrm>
        <a:off x="358390" y="2407843"/>
        <a:ext cx="1202892" cy="230668"/>
      </dsp:txXfrm>
    </dsp:sp>
    <dsp:sp modelId="{4928D7D1-6199-474C-B0F0-1B7E168957F9}">
      <dsp:nvSpPr>
        <dsp:cNvPr id="0" name=""/>
        <dsp:cNvSpPr/>
      </dsp:nvSpPr>
      <dsp:spPr>
        <a:xfrm>
          <a:off x="1884218" y="1869617"/>
          <a:ext cx="1336547" cy="69200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7650" numCol="1" spcCol="1270" anchor="ctr" anchorCtr="0">
          <a:noAutofit/>
        </a:bodyPr>
        <a:lstStyle/>
        <a:p>
          <a:pPr lvl="0" algn="ctr" defTabSz="666750">
            <a:lnSpc>
              <a:spcPct val="90000"/>
            </a:lnSpc>
            <a:spcBef>
              <a:spcPct val="0"/>
            </a:spcBef>
            <a:spcAft>
              <a:spcPct val="35000"/>
            </a:spcAft>
          </a:pPr>
          <a:r>
            <a:rPr lang="es-GT" sz="1500" kern="1200" dirty="0" smtClean="0"/>
            <a:t>Segunda Generación</a:t>
          </a:r>
          <a:endParaRPr lang="es-GT" sz="1500" kern="1200" dirty="0"/>
        </a:p>
      </dsp:txBody>
      <dsp:txXfrm>
        <a:off x="1884218" y="1869617"/>
        <a:ext cx="1336547" cy="692004"/>
      </dsp:txXfrm>
    </dsp:sp>
    <dsp:sp modelId="{DF8ABBC7-078E-4D87-9972-CBEFAF0A038B}">
      <dsp:nvSpPr>
        <dsp:cNvPr id="0" name=""/>
        <dsp:cNvSpPr/>
      </dsp:nvSpPr>
      <dsp:spPr>
        <a:xfrm>
          <a:off x="2151527" y="2407843"/>
          <a:ext cx="1202892" cy="230668"/>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9525" rIns="38100" bIns="9525" numCol="1" spcCol="1270" anchor="ctr" anchorCtr="0">
          <a:noAutofit/>
        </a:bodyPr>
        <a:lstStyle/>
        <a:p>
          <a:pPr lvl="0" algn="r" defTabSz="666750">
            <a:lnSpc>
              <a:spcPct val="90000"/>
            </a:lnSpc>
            <a:spcBef>
              <a:spcPct val="0"/>
            </a:spcBef>
            <a:spcAft>
              <a:spcPct val="35000"/>
            </a:spcAft>
          </a:pPr>
          <a:r>
            <a:rPr lang="es-GT" sz="1500" kern="1200" dirty="0" smtClean="0"/>
            <a:t>IBM 7090</a:t>
          </a:r>
          <a:endParaRPr lang="es-GT" sz="1500" kern="1200" dirty="0"/>
        </a:p>
      </dsp:txBody>
      <dsp:txXfrm>
        <a:off x="2151527" y="2407843"/>
        <a:ext cx="1202892" cy="230668"/>
      </dsp:txXfrm>
    </dsp:sp>
    <dsp:sp modelId="{4EEC296C-69C6-426E-A524-190F0AB33D08}">
      <dsp:nvSpPr>
        <dsp:cNvPr id="0" name=""/>
        <dsp:cNvSpPr/>
      </dsp:nvSpPr>
      <dsp:spPr>
        <a:xfrm>
          <a:off x="3677355" y="1869617"/>
          <a:ext cx="1336547" cy="69200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7650" numCol="1" spcCol="1270" anchor="ctr" anchorCtr="0">
          <a:noAutofit/>
        </a:bodyPr>
        <a:lstStyle/>
        <a:p>
          <a:pPr lvl="0" algn="ctr" defTabSz="666750">
            <a:lnSpc>
              <a:spcPct val="90000"/>
            </a:lnSpc>
            <a:spcBef>
              <a:spcPct val="0"/>
            </a:spcBef>
            <a:spcAft>
              <a:spcPct val="35000"/>
            </a:spcAft>
          </a:pPr>
          <a:r>
            <a:rPr lang="es-GT" sz="1500" kern="1200" dirty="0" smtClean="0"/>
            <a:t>Tercera Generación</a:t>
          </a:r>
          <a:endParaRPr lang="es-GT" sz="1500" kern="1200" dirty="0"/>
        </a:p>
      </dsp:txBody>
      <dsp:txXfrm>
        <a:off x="3677355" y="1869617"/>
        <a:ext cx="1336547" cy="692004"/>
      </dsp:txXfrm>
    </dsp:sp>
    <dsp:sp modelId="{D3F358FB-236D-4259-9FBE-F08D3C7D08F3}">
      <dsp:nvSpPr>
        <dsp:cNvPr id="0" name=""/>
        <dsp:cNvSpPr/>
      </dsp:nvSpPr>
      <dsp:spPr>
        <a:xfrm>
          <a:off x="3944665" y="2407843"/>
          <a:ext cx="1202892" cy="230668"/>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9525" rIns="38100" bIns="9525" numCol="1" spcCol="1270" anchor="ctr" anchorCtr="0">
          <a:noAutofit/>
        </a:bodyPr>
        <a:lstStyle/>
        <a:p>
          <a:pPr lvl="0" algn="r" defTabSz="666750">
            <a:lnSpc>
              <a:spcPct val="90000"/>
            </a:lnSpc>
            <a:spcBef>
              <a:spcPct val="0"/>
            </a:spcBef>
            <a:spcAft>
              <a:spcPct val="35000"/>
            </a:spcAft>
          </a:pPr>
          <a:r>
            <a:rPr lang="es-GT" sz="1500" kern="1200" dirty="0" smtClean="0"/>
            <a:t>IBM 360</a:t>
          </a:r>
          <a:endParaRPr lang="es-GT" sz="1500" kern="1200" dirty="0"/>
        </a:p>
      </dsp:txBody>
      <dsp:txXfrm>
        <a:off x="3944665" y="2407843"/>
        <a:ext cx="1202892" cy="230668"/>
      </dsp:txXfrm>
    </dsp:sp>
    <dsp:sp modelId="{906B6F81-633B-476C-A343-536F26C67A41}">
      <dsp:nvSpPr>
        <dsp:cNvPr id="0" name=""/>
        <dsp:cNvSpPr/>
      </dsp:nvSpPr>
      <dsp:spPr>
        <a:xfrm>
          <a:off x="5470492" y="1869617"/>
          <a:ext cx="1336547" cy="69200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7650" numCol="1" spcCol="1270" anchor="ctr" anchorCtr="0">
          <a:noAutofit/>
        </a:bodyPr>
        <a:lstStyle/>
        <a:p>
          <a:pPr lvl="0" algn="ctr" defTabSz="666750">
            <a:lnSpc>
              <a:spcPct val="90000"/>
            </a:lnSpc>
            <a:spcBef>
              <a:spcPct val="0"/>
            </a:spcBef>
            <a:spcAft>
              <a:spcPct val="35000"/>
            </a:spcAft>
          </a:pPr>
          <a:r>
            <a:rPr lang="es-GT" sz="1500" kern="1200" dirty="0" smtClean="0"/>
            <a:t>Cuarta Generación</a:t>
          </a:r>
          <a:endParaRPr lang="es-GT" sz="1500" kern="1200" dirty="0"/>
        </a:p>
      </dsp:txBody>
      <dsp:txXfrm>
        <a:off x="5470492" y="1869617"/>
        <a:ext cx="1336547" cy="692004"/>
      </dsp:txXfrm>
    </dsp:sp>
    <dsp:sp modelId="{EFE3E863-A2C3-4FF5-A3CC-38DC81FFA995}">
      <dsp:nvSpPr>
        <dsp:cNvPr id="0" name=""/>
        <dsp:cNvSpPr/>
      </dsp:nvSpPr>
      <dsp:spPr>
        <a:xfrm>
          <a:off x="5737802" y="2407843"/>
          <a:ext cx="1202892" cy="230668"/>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9525" rIns="38100" bIns="9525" numCol="1" spcCol="1270" anchor="ctr" anchorCtr="0">
          <a:noAutofit/>
        </a:bodyPr>
        <a:lstStyle/>
        <a:p>
          <a:pPr lvl="0" algn="r" defTabSz="666750">
            <a:lnSpc>
              <a:spcPct val="90000"/>
            </a:lnSpc>
            <a:spcBef>
              <a:spcPct val="0"/>
            </a:spcBef>
            <a:spcAft>
              <a:spcPct val="35000"/>
            </a:spcAft>
          </a:pPr>
          <a:r>
            <a:rPr lang="es-GT" sz="1500" kern="1200" dirty="0" smtClean="0"/>
            <a:t>Pentium</a:t>
          </a:r>
          <a:endParaRPr lang="es-GT" sz="1500" kern="1200" dirty="0"/>
        </a:p>
      </dsp:txBody>
      <dsp:txXfrm>
        <a:off x="5737802" y="2407843"/>
        <a:ext cx="1202892" cy="230668"/>
      </dsp:txXfrm>
    </dsp:sp>
    <dsp:sp modelId="{5733B8EA-0250-48E2-B85E-0777DA7559FE}">
      <dsp:nvSpPr>
        <dsp:cNvPr id="0" name=""/>
        <dsp:cNvSpPr/>
      </dsp:nvSpPr>
      <dsp:spPr>
        <a:xfrm>
          <a:off x="7263630" y="1869617"/>
          <a:ext cx="1336547" cy="69200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7650" numCol="1" spcCol="1270" anchor="ctr" anchorCtr="0">
          <a:noAutofit/>
        </a:bodyPr>
        <a:lstStyle/>
        <a:p>
          <a:pPr lvl="0" algn="ctr" defTabSz="666750">
            <a:lnSpc>
              <a:spcPct val="90000"/>
            </a:lnSpc>
            <a:spcBef>
              <a:spcPct val="0"/>
            </a:spcBef>
            <a:spcAft>
              <a:spcPct val="35000"/>
            </a:spcAft>
          </a:pPr>
          <a:r>
            <a:rPr lang="es-GT" sz="1500" kern="1200" dirty="0" smtClean="0"/>
            <a:t>Quinta Generación</a:t>
          </a:r>
          <a:endParaRPr lang="es-GT" sz="1500" kern="1200" dirty="0"/>
        </a:p>
      </dsp:txBody>
      <dsp:txXfrm>
        <a:off x="7263630" y="1869617"/>
        <a:ext cx="1336547" cy="692004"/>
      </dsp:txXfrm>
    </dsp:sp>
    <dsp:sp modelId="{498F8344-DA93-475E-96BB-D4F5113B3471}">
      <dsp:nvSpPr>
        <dsp:cNvPr id="0" name=""/>
        <dsp:cNvSpPr/>
      </dsp:nvSpPr>
      <dsp:spPr>
        <a:xfrm>
          <a:off x="7530939" y="2407843"/>
          <a:ext cx="1202892" cy="230668"/>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5715" rIns="22860" bIns="5715" numCol="1" spcCol="1270" anchor="ctr" anchorCtr="0">
          <a:noAutofit/>
        </a:bodyPr>
        <a:lstStyle/>
        <a:p>
          <a:pPr lvl="0" algn="r" defTabSz="400050">
            <a:lnSpc>
              <a:spcPct val="90000"/>
            </a:lnSpc>
            <a:spcBef>
              <a:spcPct val="0"/>
            </a:spcBef>
            <a:spcAft>
              <a:spcPct val="35000"/>
            </a:spcAft>
          </a:pPr>
          <a:r>
            <a:rPr lang="es-GT" sz="900" kern="1200" dirty="0" smtClean="0"/>
            <a:t>Inteligencia Artificial</a:t>
          </a:r>
          <a:endParaRPr lang="es-GT" sz="900" kern="1200" dirty="0"/>
        </a:p>
      </dsp:txBody>
      <dsp:txXfrm>
        <a:off x="7530939" y="2407843"/>
        <a:ext cx="1202892" cy="230668"/>
      </dsp:txXfrm>
    </dsp:sp>
  </dsp:spTree>
</dsp:drawing>
</file>

<file path=ppt/diagrams/layout1.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4/20/2017</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923A1CC3-2375-41D4-9E03-427CAF2A4C1A}" type="datetimeFigureOut">
              <a:rPr lang="en-US" dirty="0"/>
              <a:t>4/20/2017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AFF16868-8199-4C2C-A5B1-63AEE139F88E}" type="datetimeFigureOut">
              <a:rPr lang="en-US" dirty="0"/>
              <a:t>4/20/2017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s-ES" smtClean="0"/>
              <a:t>Haga clic para modificar el estilo de título del patrón</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AAD9FF7F-6988-44CC-821B-644E70CD2F73}" type="datetimeFigureOut">
              <a:rPr lang="en-US" dirty="0"/>
              <a:t>4/20/2017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C12C299-16B2-4475-990D-751901EACC14}" type="datetimeFigureOut">
              <a:rPr lang="en-US" dirty="0"/>
              <a:t>4/20/2017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4/20/2017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4/20/2017</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4/20/2017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4/20/2017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4/20/2017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34E6425-0181-43F2-84FC-787E803FD2F8}" type="datetimeFigureOut">
              <a:rPr lang="en-US" dirty="0"/>
              <a:t>4/20/2017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4/20/2017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4/20/2017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4/20/2017</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4/20/2017</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76E86A4C-8E40-4F87-A4F0-01A0687C5742}" type="datetimeFigureOut">
              <a:rPr lang="en-US" dirty="0"/>
              <a:t>4/20/2017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s-ES" smtClean="0"/>
              <a:t>Haga clic en el icono para agregar una imagen</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35E72C73-2D91-4E12-BA25-F0AA0C03599B}" type="datetimeFigureOut">
              <a:rPr lang="en-US" dirty="0"/>
              <a:t>4/20/2017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4/20/2017</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hyperlink" Target="http://www.monografias.com/trabajos15/fundamento-ontologico/fundamento-ontologico.s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GT" dirty="0" smtClean="0"/>
              <a:t>Informática	</a:t>
            </a:r>
            <a:endParaRPr lang="es-GT" dirty="0"/>
          </a:p>
        </p:txBody>
      </p:sp>
      <p:sp>
        <p:nvSpPr>
          <p:cNvPr id="3" name="Subtítulo 2"/>
          <p:cNvSpPr>
            <a:spLocks noGrp="1"/>
          </p:cNvSpPr>
          <p:nvPr>
            <p:ph type="subTitle" idx="1"/>
          </p:nvPr>
        </p:nvSpPr>
        <p:spPr/>
        <p:txBody>
          <a:bodyPr/>
          <a:lstStyle/>
          <a:p>
            <a:r>
              <a:rPr lang="es-GT" dirty="0" smtClean="0"/>
              <a:t>Programación</a:t>
            </a:r>
            <a:endParaRPr lang="es-GT" dirty="0"/>
          </a:p>
        </p:txBody>
      </p:sp>
    </p:spTree>
    <p:extLst>
      <p:ext uri="{BB962C8B-B14F-4D97-AF65-F5344CB8AC3E}">
        <p14:creationId xmlns:p14="http://schemas.microsoft.com/office/powerpoint/2010/main" val="3638565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Generaciones de Computadores </a:t>
            </a:r>
            <a:endParaRPr lang="es-GT" dirty="0"/>
          </a:p>
        </p:txBody>
      </p:sp>
      <p:pic>
        <p:nvPicPr>
          <p:cNvPr id="5" name="Picture 2" descr="Resultado de imagen para historia de la computadora"/>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9011" b="9011"/>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3355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Historia de la Programación</a:t>
            </a:r>
            <a:endParaRPr lang="es-GT" dirty="0"/>
          </a:p>
        </p:txBody>
      </p:sp>
      <p:sp>
        <p:nvSpPr>
          <p:cNvPr id="3" name="Marcador de contenido 2"/>
          <p:cNvSpPr>
            <a:spLocks noGrp="1"/>
          </p:cNvSpPr>
          <p:nvPr>
            <p:ph idx="1"/>
          </p:nvPr>
        </p:nvSpPr>
        <p:spPr/>
        <p:txBody>
          <a:bodyPr>
            <a:normAutofit fontScale="85000" lnSpcReduction="10000"/>
          </a:bodyPr>
          <a:lstStyle/>
          <a:p>
            <a:pPr marL="0" indent="0">
              <a:buNone/>
            </a:pPr>
            <a:r>
              <a:rPr lang="es-GT" dirty="0"/>
              <a:t>Los primeros lenguajes de programación surgieron de la idea de Charles </a:t>
            </a:r>
            <a:r>
              <a:rPr lang="es-GT" dirty="0" smtClean="0"/>
              <a:t>Babbage, </a:t>
            </a:r>
            <a:r>
              <a:rPr lang="es-GT" dirty="0"/>
              <a:t>la cual se le ocurrió a este </a:t>
            </a:r>
            <a:r>
              <a:rPr lang="es-GT" dirty="0">
                <a:hlinkClick r:id="rId2"/>
              </a:rPr>
              <a:t>hombre</a:t>
            </a:r>
            <a:r>
              <a:rPr lang="es-GT" dirty="0"/>
              <a:t> a mediados del siglo XIX. </a:t>
            </a:r>
            <a:r>
              <a:rPr lang="es-GT" dirty="0"/>
              <a:t>Era un profesor matemático de la universidad de Cambridge e inventor inglés, que al principio del siglo XIX predijo muchas de las teorías en que se basan los actuales ordenadores. Consistía en lo que él denominaba la maquina analítica, pero que por motivos técnicos no pudo construirse hasta mediados del siglo XX. Con él colaboro Ada </a:t>
            </a:r>
            <a:r>
              <a:rPr lang="es-GT" dirty="0" err="1"/>
              <a:t>Lovedby</a:t>
            </a:r>
            <a:r>
              <a:rPr lang="es-GT" dirty="0"/>
              <a:t>, la cual es considerada como la primera programadora de la historia, pues realizo programas para aquélla supuesta máquina de </a:t>
            </a:r>
            <a:r>
              <a:rPr lang="es-GT" dirty="0" err="1" smtClean="0"/>
              <a:t>Babagge</a:t>
            </a:r>
            <a:r>
              <a:rPr lang="es-GT" dirty="0" smtClean="0"/>
              <a:t>, </a:t>
            </a:r>
            <a:r>
              <a:rPr lang="es-GT" dirty="0"/>
              <a:t>en tarjetas perforadas. Como la maquina no llego nunca a construirse, los programas de Ada, lógicamente, tampoco llegaron a ejecutarse, pero si suponen un punto de partida de la programación, sobre todo si observamos que en cuanto se empezó a programar, los programadores utilizaron las técnicas diseñadas por Charles </a:t>
            </a:r>
            <a:r>
              <a:rPr lang="es-GT" dirty="0" smtClean="0"/>
              <a:t>Babbage, </a:t>
            </a:r>
            <a:r>
              <a:rPr lang="es-GT" dirty="0"/>
              <a:t>y Ada, que consistían entre otras, en la programación mediante tarjetas perforadas. </a:t>
            </a:r>
            <a:r>
              <a:rPr lang="es-GT" dirty="0"/>
              <a:t>A pesar de ello, Ada ha permanecido como la primera programadora de la historia. Se dice por tanto que estos dos genios de antaño, se adelantaron un siglo a su época, lo cual describe la inteligencia de la que se hallaban dotados.</a:t>
            </a:r>
            <a:br>
              <a:rPr lang="es-GT" dirty="0"/>
            </a:br>
            <a:endParaRPr lang="es-GT" dirty="0"/>
          </a:p>
        </p:txBody>
      </p:sp>
    </p:spTree>
    <p:extLst>
      <p:ext uri="{BB962C8B-B14F-4D97-AF65-F5344CB8AC3E}">
        <p14:creationId xmlns:p14="http://schemas.microsoft.com/office/powerpoint/2010/main" val="2946931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651352" y="1636412"/>
            <a:ext cx="9557360" cy="3693319"/>
          </a:xfrm>
          <a:prstGeom prst="rect">
            <a:avLst/>
          </a:prstGeom>
        </p:spPr>
        <p:txBody>
          <a:bodyPr wrap="square">
            <a:spAutoFit/>
          </a:bodyPr>
          <a:lstStyle/>
          <a:p>
            <a:r>
              <a:rPr lang="es-GT" dirty="0">
                <a:latin typeface="Arial" panose="020B0604020202020204" pitchFamily="34" charset="0"/>
              </a:rPr>
              <a:t>En 1823 el gobierno Británico lo apoyo para crear el proyecto de una máquina de diferencias, un dispositivo mecánico para efectuar sumas repetidas. Pero </a:t>
            </a:r>
            <a:r>
              <a:rPr lang="es-GT" dirty="0" smtClean="0">
                <a:latin typeface="Arial" panose="020B0604020202020204" pitchFamily="34" charset="0"/>
              </a:rPr>
              <a:t>Babbage </a:t>
            </a:r>
            <a:r>
              <a:rPr lang="es-GT" dirty="0">
                <a:latin typeface="Arial" panose="020B0604020202020204" pitchFamily="34" charset="0"/>
              </a:rPr>
              <a:t>se dedicó al proyecto de la máquina analítica, abandonando la máquina de diferencias, que se pudiera programar con tarjetas perforadas, gracias a la creación de Charles Jacquard (francés). Este hombre era un fabricante de tejidos y había creado un telar que podía reproducir automáticamente patrones de tejidos, leyendo la información codificada en patrones de agujeros perforados en tarjetas de papel rígido. Entonces </a:t>
            </a:r>
            <a:r>
              <a:rPr lang="es-GT" dirty="0" smtClean="0">
                <a:latin typeface="Arial" panose="020B0604020202020204" pitchFamily="34" charset="0"/>
              </a:rPr>
              <a:t>Babbage </a:t>
            </a:r>
            <a:r>
              <a:rPr lang="es-GT" dirty="0">
                <a:latin typeface="Arial" panose="020B0604020202020204" pitchFamily="34" charset="0"/>
              </a:rPr>
              <a:t>intento crear la máquina que se pudiera programar con tarjetas perforadas para efectuar cualquier cálculo con una precisión de 20 dígitos. Pero la tecnología de la época no bastaba para hacer realidad sus ideas. Si bien las ideas de </a:t>
            </a:r>
            <a:r>
              <a:rPr lang="es-GT" dirty="0" smtClean="0">
                <a:latin typeface="Arial" panose="020B0604020202020204" pitchFamily="34" charset="0"/>
              </a:rPr>
              <a:t>Babbage </a:t>
            </a:r>
            <a:r>
              <a:rPr lang="es-GT" dirty="0">
                <a:latin typeface="Arial" panose="020B0604020202020204" pitchFamily="34" charset="0"/>
              </a:rPr>
              <a:t>no llegaron a materializarse de forma definitiva, su contribución es decisiva, ya que los ordenadores actuales responden a un esquema análogo al de la máquina analítica. En su diseño, la máquina constaba de cinco unidades básicas</a:t>
            </a:r>
            <a:r>
              <a:rPr lang="es-GT" dirty="0" smtClean="0">
                <a:latin typeface="Arial" panose="020B0604020202020204" pitchFamily="34" charset="0"/>
              </a:rPr>
              <a:t>:</a:t>
            </a:r>
            <a:endParaRPr lang="es-GT" dirty="0"/>
          </a:p>
        </p:txBody>
      </p:sp>
    </p:spTree>
    <p:extLst>
      <p:ext uri="{BB962C8B-B14F-4D97-AF65-F5344CB8AC3E}">
        <p14:creationId xmlns:p14="http://schemas.microsoft.com/office/powerpoint/2010/main" val="607966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964504" y="1578279"/>
            <a:ext cx="9908088" cy="4524315"/>
          </a:xfrm>
          <a:prstGeom prst="rect">
            <a:avLst/>
          </a:prstGeom>
          <a:noFill/>
        </p:spPr>
        <p:txBody>
          <a:bodyPr wrap="square" rtlCol="0">
            <a:spAutoFit/>
          </a:bodyPr>
          <a:lstStyle/>
          <a:p>
            <a:pPr marL="285750" indent="-285750">
              <a:buFont typeface="Wingdings" panose="05000000000000000000" pitchFamily="2" charset="2"/>
              <a:buChar char="Ø"/>
            </a:pPr>
            <a:r>
              <a:rPr lang="es-GT" dirty="0"/>
              <a:t>Unidad de entrada, para introducir datos e instrucciones.</a:t>
            </a:r>
          </a:p>
          <a:p>
            <a:pPr marL="285750" indent="-285750">
              <a:buFont typeface="Wingdings" panose="05000000000000000000" pitchFamily="2" charset="2"/>
              <a:buChar char="Ø"/>
            </a:pPr>
            <a:r>
              <a:rPr lang="es-GT" dirty="0"/>
              <a:t>Memoria, donde se almacenaban datos y resultados intermedios.</a:t>
            </a:r>
          </a:p>
          <a:p>
            <a:pPr marL="285750" indent="-285750">
              <a:buFont typeface="Wingdings" panose="05000000000000000000" pitchFamily="2" charset="2"/>
              <a:buChar char="Ø"/>
            </a:pPr>
            <a:r>
              <a:rPr lang="es-GT" dirty="0"/>
              <a:t>Unidad de control, para regular la secuencia de ejecución de las operaciones.</a:t>
            </a:r>
          </a:p>
          <a:p>
            <a:pPr marL="285750" indent="-285750">
              <a:buFont typeface="Wingdings" panose="05000000000000000000" pitchFamily="2" charset="2"/>
              <a:buChar char="Ø"/>
            </a:pPr>
            <a:r>
              <a:rPr lang="es-GT" dirty="0"/>
              <a:t>Unidad Aritmético-Lógica, que efectúa las operaciones.</a:t>
            </a:r>
          </a:p>
          <a:p>
            <a:pPr marL="285750" indent="-285750">
              <a:buFont typeface="Wingdings" panose="05000000000000000000" pitchFamily="2" charset="2"/>
              <a:buChar char="Ø"/>
            </a:pPr>
            <a:r>
              <a:rPr lang="es-GT" dirty="0"/>
              <a:t>Unidad de salida, encargada de comunicar al exterior los resultados.</a:t>
            </a:r>
          </a:p>
          <a:p>
            <a:endParaRPr lang="es-GT" dirty="0" smtClean="0"/>
          </a:p>
          <a:p>
            <a:r>
              <a:rPr lang="es-GT" dirty="0"/>
              <a:t>Charles Babbage, conocido como el "padre de la informática" no pudo completar en aquella época la construcción del computador que había soñado, dado que faltaba algo fundamental: la electrónica. El camino señalado de Babbage, no fue nunca abandonado y siguiéndolo, se construyeron los primeros computadores.</a:t>
            </a:r>
          </a:p>
          <a:p>
            <a:r>
              <a:rPr lang="es-GT" dirty="0"/>
              <a:t>Cuando surgió el primer ordenador, el famoso ENIAC (</a:t>
            </a:r>
            <a:r>
              <a:rPr lang="es-GT" dirty="0" err="1"/>
              <a:t>Electronic</a:t>
            </a:r>
            <a:r>
              <a:rPr lang="es-GT" dirty="0"/>
              <a:t> </a:t>
            </a:r>
            <a:r>
              <a:rPr lang="es-GT" dirty="0" err="1"/>
              <a:t>Numerical</a:t>
            </a:r>
            <a:r>
              <a:rPr lang="es-GT" dirty="0"/>
              <a:t> </a:t>
            </a:r>
            <a:r>
              <a:rPr lang="es-GT" dirty="0" err="1"/>
              <a:t>Integrator</a:t>
            </a:r>
            <a:r>
              <a:rPr lang="es-GT" dirty="0"/>
              <a:t> And </a:t>
            </a:r>
            <a:r>
              <a:rPr lang="es-GT" dirty="0" err="1"/>
              <a:t>Calculator</a:t>
            </a:r>
            <a:r>
              <a:rPr lang="es-GT" dirty="0"/>
              <a:t>), su programación se basaba en componentes físicos, o sea, que se programaba, cambiando directamente el Hardware de la máquina, exactamente lo que sé hacia era cambiar cables de sitio para conseguir así la programación de la máquina. La entrada y salida de datos se realizaba mediante tarjetas perforadas.</a:t>
            </a:r>
          </a:p>
          <a:p>
            <a:endParaRPr lang="es-GT" dirty="0"/>
          </a:p>
        </p:txBody>
      </p:sp>
    </p:spTree>
    <p:extLst>
      <p:ext uri="{BB962C8B-B14F-4D97-AF65-F5344CB8AC3E}">
        <p14:creationId xmlns:p14="http://schemas.microsoft.com/office/powerpoint/2010/main" val="1365314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La Programación</a:t>
            </a:r>
            <a:endParaRPr lang="es-GT" dirty="0"/>
          </a:p>
        </p:txBody>
      </p:sp>
      <p:pic>
        <p:nvPicPr>
          <p:cNvPr id="2052" name="Picture 4" descr="Resultado de imagen para historia de la programacion"/>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8155" b="8155"/>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1249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Mantenimiento Preventivo</a:t>
            </a:r>
            <a:endParaRPr lang="es-GT" dirty="0"/>
          </a:p>
        </p:txBody>
      </p:sp>
      <p:sp>
        <p:nvSpPr>
          <p:cNvPr id="3" name="Marcador de contenido 2"/>
          <p:cNvSpPr>
            <a:spLocks noGrp="1"/>
          </p:cNvSpPr>
          <p:nvPr>
            <p:ph idx="1"/>
          </p:nvPr>
        </p:nvSpPr>
        <p:spPr/>
        <p:txBody>
          <a:bodyPr/>
          <a:lstStyle/>
          <a:p>
            <a:pPr marL="0" indent="0">
              <a:buNone/>
            </a:pPr>
            <a:r>
              <a:rPr lang="es-GT" dirty="0"/>
              <a:t>El mantenimiento preventivo consiste en encontrar y corregir los problemas menores antes de que éstos provoquen posible fallas. </a:t>
            </a:r>
            <a:r>
              <a:rPr lang="es-GT" dirty="0"/>
              <a:t>En un computador, el mantenimiento es la revisión periódica de ciertos aspectos, tanto de hardware (Parte </a:t>
            </a:r>
            <a:r>
              <a:rPr lang="es-GT" dirty="0" smtClean="0"/>
              <a:t>física </a:t>
            </a:r>
            <a:r>
              <a:rPr lang="es-GT" dirty="0"/>
              <a:t>de los computadores) como software (Programas que tienen instalados los computadores), para corroborar el desempeño del sistema, la integridad de los datos almacenados y/o verificar la de velocidad posible del procesamiento de datos dentro de la configuración optima del sistema.</a:t>
            </a:r>
            <a:r>
              <a:rPr lang="es-GT" dirty="0"/>
              <a:t> </a:t>
            </a:r>
          </a:p>
        </p:txBody>
      </p:sp>
    </p:spTree>
    <p:extLst>
      <p:ext uri="{BB962C8B-B14F-4D97-AF65-F5344CB8AC3E}">
        <p14:creationId xmlns:p14="http://schemas.microsoft.com/office/powerpoint/2010/main" val="32221869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Tipos de Mantenimiento</a:t>
            </a:r>
            <a:endParaRPr lang="es-GT"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364473480"/>
              </p:ext>
            </p:extLst>
          </p:nvPr>
        </p:nvGraphicFramePr>
        <p:xfrm>
          <a:off x="425885" y="2442576"/>
          <a:ext cx="11548997" cy="4114801"/>
        </p:xfrm>
        <a:graphic>
          <a:graphicData uri="http://schemas.openxmlformats.org/drawingml/2006/table">
            <a:tbl>
              <a:tblPr firstRow="1" bandRow="1">
                <a:tableStyleId>{5C22544A-7EE6-4342-B048-85BDC9FD1C3A}</a:tableStyleId>
              </a:tblPr>
              <a:tblGrid>
                <a:gridCol w="1986786"/>
                <a:gridCol w="5610002"/>
                <a:gridCol w="3952209"/>
              </a:tblGrid>
              <a:tr h="579121">
                <a:tc>
                  <a:txBody>
                    <a:bodyPr/>
                    <a:lstStyle/>
                    <a:p>
                      <a:r>
                        <a:rPr lang="es-GT" sz="1600" dirty="0" smtClean="0"/>
                        <a:t>Tipos de Mantenimiento</a:t>
                      </a:r>
                      <a:endParaRPr lang="es-GT" sz="1600" dirty="0"/>
                    </a:p>
                  </a:txBody>
                  <a:tcPr/>
                </a:tc>
                <a:tc>
                  <a:txBody>
                    <a:bodyPr/>
                    <a:lstStyle/>
                    <a:p>
                      <a:r>
                        <a:rPr lang="es-GT" sz="1600" dirty="0" smtClean="0"/>
                        <a:t>Resultados</a:t>
                      </a:r>
                      <a:endParaRPr lang="es-GT" sz="1600" dirty="0"/>
                    </a:p>
                  </a:txBody>
                  <a:tcPr/>
                </a:tc>
                <a:tc>
                  <a:txBody>
                    <a:bodyPr/>
                    <a:lstStyle/>
                    <a:p>
                      <a:r>
                        <a:rPr lang="es-GT" sz="1600" dirty="0" smtClean="0"/>
                        <a:t>Consecuencias</a:t>
                      </a:r>
                      <a:endParaRPr lang="es-GT" sz="1600" dirty="0"/>
                    </a:p>
                  </a:txBody>
                  <a:tcPr/>
                </a:tc>
              </a:tr>
              <a:tr h="1625459">
                <a:tc>
                  <a:txBody>
                    <a:bodyPr/>
                    <a:lstStyle/>
                    <a:p>
                      <a:r>
                        <a:rPr lang="es-GT" dirty="0" smtClean="0"/>
                        <a:t>Preventivo</a:t>
                      </a:r>
                      <a:endParaRPr lang="es-GT" dirty="0"/>
                    </a:p>
                  </a:txBody>
                  <a:tcPr/>
                </a:tc>
                <a:tc>
                  <a:txBody>
                    <a:bodyPr/>
                    <a:lstStyle/>
                    <a:p>
                      <a:r>
                        <a:rPr lang="es-GT" sz="1400" b="0" i="0" kern="1200" dirty="0" smtClean="0">
                          <a:solidFill>
                            <a:schemeClr val="dk1"/>
                          </a:solidFill>
                          <a:effectLst/>
                          <a:latin typeface="+mn-lt"/>
                          <a:ea typeface="+mn-ea"/>
                          <a:cs typeface="+mn-cs"/>
                        </a:rPr>
                        <a:t>Los computadores funcionan muy bien y están protegidos cuando reciben mantenimiento </a:t>
                      </a:r>
                      <a:r>
                        <a:rPr lang="es-GT" sz="1400" b="0" i="0" kern="1200" dirty="0" smtClean="0">
                          <a:solidFill>
                            <a:schemeClr val="dk1"/>
                          </a:solidFill>
                          <a:effectLst/>
                          <a:latin typeface="+mn-lt"/>
                          <a:ea typeface="+mn-ea"/>
                          <a:cs typeface="+mn-cs"/>
                        </a:rPr>
                        <a:t>periódico,</a:t>
                      </a:r>
                      <a:endParaRPr lang="es-GT" sz="14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GT" sz="1400" dirty="0" smtClean="0"/>
                        <a:t>Si no se realiza periódicamente: un escaneo del disco duro para corregir posibles errores o fallas, una limpieza de archivos y la desfragmentación del disco duro, la información estará más desorganizada, desprotegida y será más difícil de encontrar y recuperar si el computador presenta alguna falla.</a:t>
                      </a:r>
                    </a:p>
                    <a:p>
                      <a:endParaRPr lang="es-GT" dirty="0"/>
                    </a:p>
                  </a:txBody>
                  <a:tcPr/>
                </a:tc>
              </a:tr>
              <a:tr h="391298">
                <a:tc>
                  <a:txBody>
                    <a:bodyPr/>
                    <a:lstStyle/>
                    <a:p>
                      <a:r>
                        <a:rPr lang="es-GT" dirty="0" smtClean="0"/>
                        <a:t>Deductivo</a:t>
                      </a:r>
                      <a:endParaRPr lang="es-GT" dirty="0"/>
                    </a:p>
                  </a:txBody>
                  <a:tcPr/>
                </a:tc>
                <a:tc>
                  <a:txBody>
                    <a:bodyPr/>
                    <a:lstStyle/>
                    <a:p>
                      <a:r>
                        <a:rPr lang="es-GT" sz="1400" dirty="0" smtClean="0"/>
                        <a:t>Nos</a:t>
                      </a:r>
                      <a:r>
                        <a:rPr lang="es-GT" sz="1400" baseline="0" dirty="0" smtClean="0"/>
                        <a:t> ayuda a determinar un problema y varias posibles soluciones.</a:t>
                      </a:r>
                      <a:endParaRPr lang="es-GT" sz="1400" dirty="0"/>
                    </a:p>
                  </a:txBody>
                  <a:tcPr/>
                </a:tc>
                <a:tc>
                  <a:txBody>
                    <a:bodyPr/>
                    <a:lstStyle/>
                    <a:p>
                      <a:r>
                        <a:rPr lang="es-GT" sz="1400" dirty="0" smtClean="0"/>
                        <a:t>Si no se</a:t>
                      </a:r>
                      <a:r>
                        <a:rPr lang="es-GT" sz="1400" baseline="0" dirty="0" smtClean="0"/>
                        <a:t> deduce el o los posibles problemas se puede hacer un año a las maquinas intentando una solución.</a:t>
                      </a:r>
                      <a:endParaRPr lang="es-GT" sz="1400" dirty="0"/>
                    </a:p>
                  </a:txBody>
                  <a:tcPr/>
                </a:tc>
              </a:tr>
              <a:tr h="391298">
                <a:tc>
                  <a:txBody>
                    <a:bodyPr/>
                    <a:lstStyle/>
                    <a:p>
                      <a:r>
                        <a:rPr lang="es-GT" dirty="0" smtClean="0"/>
                        <a:t>Correctivo</a:t>
                      </a:r>
                      <a:endParaRPr lang="es-GT" dirty="0"/>
                    </a:p>
                  </a:txBody>
                  <a:tcPr/>
                </a:tc>
                <a:tc>
                  <a:txBody>
                    <a:bodyPr/>
                    <a:lstStyle/>
                    <a:p>
                      <a:r>
                        <a:rPr lang="es-GT" sz="1400" dirty="0" smtClean="0"/>
                        <a:t>Nos</a:t>
                      </a:r>
                      <a:r>
                        <a:rPr lang="es-GT" sz="1400" baseline="0" dirty="0" smtClean="0"/>
                        <a:t> proporciona un buen desempeño del computador porque se repara el problema.</a:t>
                      </a:r>
                      <a:endParaRPr lang="es-GT" sz="1400" dirty="0"/>
                    </a:p>
                  </a:txBody>
                  <a:tcPr/>
                </a:tc>
                <a:tc>
                  <a:txBody>
                    <a:bodyPr/>
                    <a:lstStyle/>
                    <a:p>
                      <a:r>
                        <a:rPr lang="es-GT" sz="1400" dirty="0" smtClean="0"/>
                        <a:t>Las consecuencias</a:t>
                      </a:r>
                      <a:r>
                        <a:rPr lang="es-GT" sz="1400" baseline="0" dirty="0" smtClean="0"/>
                        <a:t> de no corregir el problema son un daño irreparable y hasta la perdida total de información.</a:t>
                      </a:r>
                      <a:endParaRPr lang="es-GT" sz="1400" dirty="0"/>
                    </a:p>
                  </a:txBody>
                  <a:tcPr/>
                </a:tc>
              </a:tr>
            </a:tbl>
          </a:graphicData>
        </a:graphic>
      </p:graphicFrame>
    </p:spTree>
    <p:extLst>
      <p:ext uri="{BB962C8B-B14F-4D97-AF65-F5344CB8AC3E}">
        <p14:creationId xmlns:p14="http://schemas.microsoft.com/office/powerpoint/2010/main" val="37883964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Conclusiones Personales</a:t>
            </a:r>
            <a:endParaRPr lang="es-GT" dirty="0"/>
          </a:p>
        </p:txBody>
      </p:sp>
      <p:sp>
        <p:nvSpPr>
          <p:cNvPr id="3" name="Marcador de contenido 2"/>
          <p:cNvSpPr>
            <a:spLocks noGrp="1"/>
          </p:cNvSpPr>
          <p:nvPr>
            <p:ph idx="1"/>
          </p:nvPr>
        </p:nvSpPr>
        <p:spPr/>
        <p:txBody>
          <a:bodyPr/>
          <a:lstStyle/>
          <a:p>
            <a:r>
              <a:rPr lang="es-GT" dirty="0" smtClean="0"/>
              <a:t>Como primera conclusión el presente trabajo nos deja una información detallada sobre la historia de la computadora, como corregir los errores, y el lenguaje que nos ayuda a entenderla, en éste caso el lenguaje de la programación.</a:t>
            </a:r>
          </a:p>
          <a:p>
            <a:r>
              <a:rPr lang="es-GT" dirty="0" smtClean="0"/>
              <a:t>Como segunda conclusión se nos muestra la importancia de la programación hoy en día, ya que es esta la base fundamental del desarrollo humano.</a:t>
            </a:r>
          </a:p>
        </p:txBody>
      </p:sp>
    </p:spTree>
    <p:extLst>
      <p:ext uri="{BB962C8B-B14F-4D97-AF65-F5344CB8AC3E}">
        <p14:creationId xmlns:p14="http://schemas.microsoft.com/office/powerpoint/2010/main" val="3238557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Carátula	</a:t>
            </a:r>
            <a:endParaRPr lang="es-GT" dirty="0"/>
          </a:p>
        </p:txBody>
      </p:sp>
      <p:sp>
        <p:nvSpPr>
          <p:cNvPr id="3" name="Marcador de contenido 2"/>
          <p:cNvSpPr>
            <a:spLocks noGrp="1"/>
          </p:cNvSpPr>
          <p:nvPr>
            <p:ph idx="1"/>
          </p:nvPr>
        </p:nvSpPr>
        <p:spPr>
          <a:xfrm>
            <a:off x="1154954" y="2378032"/>
            <a:ext cx="8825659" cy="4010242"/>
          </a:xfrm>
        </p:spPr>
        <p:txBody>
          <a:bodyPr/>
          <a:lstStyle/>
          <a:p>
            <a:r>
              <a:rPr lang="es-GT" b="1" dirty="0" smtClean="0"/>
              <a:t>Establecimiento:</a:t>
            </a:r>
            <a:r>
              <a:rPr lang="es-GT" dirty="0" smtClean="0"/>
              <a:t> Liceo Compu-Market</a:t>
            </a:r>
          </a:p>
          <a:p>
            <a:r>
              <a:rPr lang="es-GT" b="1" dirty="0" smtClean="0"/>
              <a:t>Cátedra:</a:t>
            </a:r>
            <a:r>
              <a:rPr lang="es-GT" dirty="0" smtClean="0"/>
              <a:t> Practica Supervisada</a:t>
            </a:r>
          </a:p>
          <a:p>
            <a:r>
              <a:rPr lang="es-GT" b="1" dirty="0" smtClean="0"/>
              <a:t>Catedrático:</a:t>
            </a:r>
            <a:r>
              <a:rPr lang="es-GT" dirty="0" smtClean="0"/>
              <a:t> Erick Gonzales</a:t>
            </a:r>
          </a:p>
          <a:p>
            <a:endParaRPr lang="es-GT" dirty="0" smtClean="0"/>
          </a:p>
          <a:p>
            <a:pPr algn="ctr"/>
            <a:r>
              <a:rPr lang="es-GT" b="1" dirty="0" smtClean="0"/>
              <a:t>Informática</a:t>
            </a:r>
          </a:p>
          <a:p>
            <a:endParaRPr lang="es-GT" dirty="0"/>
          </a:p>
          <a:p>
            <a:pPr algn="r"/>
            <a:r>
              <a:rPr lang="es-GT" b="1" dirty="0" smtClean="0"/>
              <a:t>Nombre:</a:t>
            </a:r>
            <a:r>
              <a:rPr lang="es-GT" dirty="0" smtClean="0"/>
              <a:t> Brandon Eduardo Godínez </a:t>
            </a:r>
            <a:r>
              <a:rPr lang="es-GT" dirty="0" err="1" smtClean="0"/>
              <a:t>Suret</a:t>
            </a:r>
            <a:endParaRPr lang="es-GT" dirty="0" smtClean="0"/>
          </a:p>
          <a:p>
            <a:pPr algn="r"/>
            <a:r>
              <a:rPr lang="es-GT" b="1" dirty="0" smtClean="0"/>
              <a:t>Grado:</a:t>
            </a:r>
            <a:r>
              <a:rPr lang="es-GT" dirty="0" smtClean="0"/>
              <a:t> 5to. BACO. “B”</a:t>
            </a:r>
          </a:p>
          <a:p>
            <a:pPr algn="r"/>
            <a:r>
              <a:rPr lang="es-GT" b="1" dirty="0" smtClean="0"/>
              <a:t>Clave:</a:t>
            </a:r>
            <a:r>
              <a:rPr lang="es-GT" dirty="0" smtClean="0"/>
              <a:t> 12</a:t>
            </a:r>
          </a:p>
          <a:p>
            <a:endParaRPr lang="es-GT" dirty="0"/>
          </a:p>
        </p:txBody>
      </p:sp>
    </p:spTree>
    <p:extLst>
      <p:ext uri="{BB962C8B-B14F-4D97-AF65-F5344CB8AC3E}">
        <p14:creationId xmlns:p14="http://schemas.microsoft.com/office/powerpoint/2010/main" val="21661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Introducción</a:t>
            </a:r>
            <a:endParaRPr lang="es-GT" dirty="0"/>
          </a:p>
        </p:txBody>
      </p:sp>
      <p:sp>
        <p:nvSpPr>
          <p:cNvPr id="3" name="Marcador de contenido 2"/>
          <p:cNvSpPr>
            <a:spLocks noGrp="1"/>
          </p:cNvSpPr>
          <p:nvPr>
            <p:ph idx="1"/>
          </p:nvPr>
        </p:nvSpPr>
        <p:spPr>
          <a:xfrm>
            <a:off x="1154954" y="2666130"/>
            <a:ext cx="8825659" cy="3416300"/>
          </a:xfrm>
        </p:spPr>
        <p:txBody>
          <a:bodyPr/>
          <a:lstStyle/>
          <a:p>
            <a:pPr marL="0" indent="0" algn="ctr">
              <a:buNone/>
            </a:pPr>
            <a:r>
              <a:rPr lang="es-GT" dirty="0" smtClean="0">
                <a:solidFill>
                  <a:schemeClr val="tx1"/>
                </a:solidFill>
              </a:rPr>
              <a:t>En la presente presentación se da como objetivo principal darle a conocer a los futuros estudiantes o integrantes del área de informática, sobre la base fundamental de ella misma, es decir los principios básicos de la informática, así como la historia de la computadora y de la programación, también como prevenir cualquier problema con el mantenimiento preventivo. </a:t>
            </a:r>
            <a:endParaRPr lang="es-GT" dirty="0">
              <a:solidFill>
                <a:schemeClr val="tx1"/>
              </a:solidFill>
            </a:endParaRPr>
          </a:p>
        </p:txBody>
      </p:sp>
    </p:spTree>
    <p:extLst>
      <p:ext uri="{BB962C8B-B14F-4D97-AF65-F5344CB8AC3E}">
        <p14:creationId xmlns:p14="http://schemas.microsoft.com/office/powerpoint/2010/main" val="2670728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Informática</a:t>
            </a:r>
            <a:endParaRPr lang="es-GT" dirty="0"/>
          </a:p>
        </p:txBody>
      </p:sp>
      <p:sp>
        <p:nvSpPr>
          <p:cNvPr id="3" name="Marcador de contenido 2"/>
          <p:cNvSpPr>
            <a:spLocks noGrp="1"/>
          </p:cNvSpPr>
          <p:nvPr>
            <p:ph idx="1"/>
          </p:nvPr>
        </p:nvSpPr>
        <p:spPr/>
        <p:txBody>
          <a:bodyPr/>
          <a:lstStyle/>
          <a:p>
            <a:pPr marL="0" indent="0">
              <a:buNone/>
            </a:pPr>
            <a:r>
              <a:rPr lang="es-GT" dirty="0">
                <a:solidFill>
                  <a:schemeClr val="tx1"/>
                </a:solidFill>
              </a:rPr>
              <a:t>La informática, también llamada computación en América latina</a:t>
            </a:r>
            <a:r>
              <a:rPr lang="es-GT" dirty="0" smtClean="0">
                <a:solidFill>
                  <a:schemeClr val="tx1"/>
                </a:solidFill>
              </a:rPr>
              <a:t>,</a:t>
            </a:r>
            <a:r>
              <a:rPr lang="es-GT" dirty="0">
                <a:solidFill>
                  <a:schemeClr val="tx1"/>
                </a:solidFill>
              </a:rPr>
              <a:t> es una ciencia que estudia métodos, técnicas, procesos, con el fin de almacenar, procesar y transmitir información y datos en formato digital. La informática se ha desarrollado rápidamente a partir de la segunda mitad del siglo XX, con la aparición de tecnologías tales como el circuito integrado, el Internet, y el teléfono móvil</a:t>
            </a:r>
            <a:r>
              <a:rPr lang="es-GT" dirty="0" smtClean="0">
                <a:solidFill>
                  <a:schemeClr val="tx1"/>
                </a:solidFill>
              </a:rPr>
              <a:t>.</a:t>
            </a:r>
            <a:r>
              <a:rPr lang="es-GT" dirty="0">
                <a:solidFill>
                  <a:schemeClr val="tx1"/>
                </a:solidFill>
              </a:rPr>
              <a:t> </a:t>
            </a:r>
            <a:r>
              <a:rPr lang="es-GT" dirty="0">
                <a:solidFill>
                  <a:schemeClr val="tx1"/>
                </a:solidFill>
              </a:rPr>
              <a:t>Se define como la rama de la tecnología que estudia el tratamiento automático de la </a:t>
            </a:r>
            <a:r>
              <a:rPr lang="es-GT" dirty="0">
                <a:solidFill>
                  <a:schemeClr val="tx1"/>
                </a:solidFill>
              </a:rPr>
              <a:t>información.</a:t>
            </a:r>
          </a:p>
        </p:txBody>
      </p:sp>
    </p:spTree>
    <p:extLst>
      <p:ext uri="{BB962C8B-B14F-4D97-AF65-F5344CB8AC3E}">
        <p14:creationId xmlns:p14="http://schemas.microsoft.com/office/powerpoint/2010/main" val="2105754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Historia de la Computadora</a:t>
            </a:r>
            <a:endParaRPr lang="es-GT" dirty="0"/>
          </a:p>
        </p:txBody>
      </p:sp>
      <p:sp>
        <p:nvSpPr>
          <p:cNvPr id="3" name="Marcador de contenido 2"/>
          <p:cNvSpPr>
            <a:spLocks noGrp="1"/>
          </p:cNvSpPr>
          <p:nvPr>
            <p:ph idx="1"/>
          </p:nvPr>
        </p:nvSpPr>
        <p:spPr/>
        <p:txBody>
          <a:bodyPr>
            <a:normAutofit fontScale="62500" lnSpcReduction="20000"/>
          </a:bodyPr>
          <a:lstStyle/>
          <a:p>
            <a:pPr marL="0" indent="0">
              <a:buNone/>
            </a:pPr>
            <a:r>
              <a:rPr lang="es-GT" dirty="0"/>
              <a:t>Actualmente las computadoras, se utilizan ampliamente en muchas área de negocios, la industria, la ciencia y la educación.</a:t>
            </a:r>
          </a:p>
          <a:p>
            <a:pPr marL="0" indent="0">
              <a:buNone/>
            </a:pPr>
            <a:r>
              <a:rPr lang="es-GT" dirty="0"/>
              <a:t>Las computadoras se han desarrollado y mejorado según las necesidades del hombre para realizar trabajos y cálculos más rápidos y precisos.</a:t>
            </a:r>
          </a:p>
          <a:p>
            <a:pPr marL="0" indent="0">
              <a:buNone/>
            </a:pPr>
            <a:r>
              <a:rPr lang="es-GT" dirty="0"/>
              <a:t>Una de las primeras herramientas mecánicas del cálculo fue el ábaco en el medio oriente, el cual se compone de un marco atravesado por alambres y en cada uno se deslizan una serie de argollas.</a:t>
            </a:r>
          </a:p>
          <a:p>
            <a:pPr marL="0" indent="0">
              <a:buNone/>
            </a:pPr>
            <a:r>
              <a:rPr lang="es-GT" dirty="0"/>
              <a:t>Tiempo después aparecen las estructuras de </a:t>
            </a:r>
            <a:r>
              <a:rPr lang="es-GT" dirty="0" err="1"/>
              <a:t>Napier</a:t>
            </a:r>
            <a:r>
              <a:rPr lang="es-GT" dirty="0"/>
              <a:t>, que se utilizaron para multiplicar.</a:t>
            </a:r>
          </a:p>
          <a:p>
            <a:pPr marL="0" indent="0">
              <a:buNone/>
            </a:pPr>
            <a:r>
              <a:rPr lang="es-GT" dirty="0"/>
              <a:t>En 1642, Blaise Pascal, desarrolló una calculadora de ruedas engranadas giratorias, (antecedente de la calculadora de escritorio), sólo podía sumar y restar, se le llamó la "Calculadora Pascal".</a:t>
            </a:r>
          </a:p>
          <a:p>
            <a:pPr marL="0" indent="0">
              <a:buNone/>
            </a:pPr>
            <a:r>
              <a:rPr lang="es-GT" dirty="0"/>
              <a:t>En 1671 Gottfried </a:t>
            </a:r>
            <a:r>
              <a:rPr lang="es-GT" dirty="0" err="1"/>
              <a:t>Leibnitz</a:t>
            </a:r>
            <a:r>
              <a:rPr lang="es-GT" dirty="0"/>
              <a:t>, construyó la calculadora sucesora a la de Pascal la cual, podía efectuar las cuatro operaciones aritméticas</a:t>
            </a:r>
          </a:p>
          <a:p>
            <a:pPr marL="0" indent="0">
              <a:buNone/>
            </a:pPr>
            <a:r>
              <a:rPr lang="es-GT" dirty="0"/>
              <a:t>Charles Babbage, matemático e ingeniero inglés, es considerado el Padre de la computadora actual, ya que en 1822, construyó la máquina de diferencias , la cual se basaba en el principio de una rueda giratoria que era operada por medio de una simple manivela. Después ésta máquina fue sustituida por otra que podía ser programada para evaluar un amplio intervalo de funciones diferentes la cual, se conoció como "Máquina Analítica de Charles Babbage",</a:t>
            </a:r>
          </a:p>
          <a:p>
            <a:pPr marL="0" indent="0">
              <a:buNone/>
            </a:pPr>
            <a:r>
              <a:rPr lang="es-GT" dirty="0"/>
              <a:t>Años después, aparece Herman Hollerith, quien, en 1880, inventó las máquinas perforadoras de tarjetas, inspiradas en el telar de Jacquard, y la finalidad de la máquina de Hollerith era acumular y clasificar la información. Con ésta máquina se realizo el primer censo guardando la información en una máquina ya que ante, se procesaban en forma manual.</a:t>
            </a:r>
          </a:p>
          <a:p>
            <a:pPr marL="0" indent="0">
              <a:buNone/>
            </a:pPr>
            <a:endParaRPr lang="es-GT" dirty="0"/>
          </a:p>
        </p:txBody>
      </p:sp>
    </p:spTree>
    <p:extLst>
      <p:ext uri="{BB962C8B-B14F-4D97-AF65-F5344CB8AC3E}">
        <p14:creationId xmlns:p14="http://schemas.microsoft.com/office/powerpoint/2010/main" val="1827663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GT" dirty="0" smtClean="0"/>
              <a:t>La Computadora primitiva</a:t>
            </a:r>
            <a:endParaRPr lang="es-GT" dirty="0"/>
          </a:p>
        </p:txBody>
      </p:sp>
      <p:pic>
        <p:nvPicPr>
          <p:cNvPr id="4100" name="Picture 4" descr="Resultado de imagen para generaciones de la computadora"/>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20625" b="20625"/>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0646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Generaciones de Computadoras</a:t>
            </a:r>
            <a:endParaRPr lang="es-GT"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1557641865"/>
              </p:ext>
            </p:extLst>
          </p:nvPr>
        </p:nvGraphicFramePr>
        <p:xfrm>
          <a:off x="1155700" y="2603500"/>
          <a:ext cx="8824913" cy="3416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90148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p:cNvSpPr>
            <a:spLocks noGrp="1"/>
          </p:cNvSpPr>
          <p:nvPr>
            <p:ph idx="4294967295"/>
          </p:nvPr>
        </p:nvSpPr>
        <p:spPr>
          <a:xfrm>
            <a:off x="989556" y="1014607"/>
            <a:ext cx="9219155" cy="5123145"/>
          </a:xfrm>
        </p:spPr>
        <p:txBody>
          <a:bodyPr>
            <a:normAutofit fontScale="85000" lnSpcReduction="20000"/>
          </a:bodyPr>
          <a:lstStyle/>
          <a:p>
            <a:r>
              <a:rPr lang="es-GT" b="1" u="sng" dirty="0"/>
              <a:t>Primera Generación:</a:t>
            </a:r>
          </a:p>
          <a:p>
            <a:pPr marL="0" indent="0">
              <a:buNone/>
            </a:pPr>
            <a:r>
              <a:rPr lang="es-GT" dirty="0"/>
              <a:t>La UNIVAC y MARK I, inauguran la primera generación</a:t>
            </a:r>
          </a:p>
          <a:p>
            <a:pPr marL="0" indent="0">
              <a:buNone/>
            </a:pPr>
            <a:r>
              <a:rPr lang="es-GT" dirty="0"/>
              <a:t>El concepto de primera generación se asocia a las computadoras de bulbos y al concepto de programa almacenado. En esta generación también aparecen los dispositivos de almacenamiento secundario.</a:t>
            </a:r>
          </a:p>
          <a:p>
            <a:pPr marL="0" indent="0">
              <a:buNone/>
            </a:pPr>
            <a:r>
              <a:rPr lang="es-GT" dirty="0"/>
              <a:t>La UNIVAC fue la primera máquina digital producida comercialmente.</a:t>
            </a:r>
          </a:p>
          <a:p>
            <a:r>
              <a:rPr lang="es-GT" b="1" u="sng" dirty="0"/>
              <a:t>Segunda Generación:</a:t>
            </a:r>
          </a:p>
          <a:p>
            <a:pPr marL="0" indent="0">
              <a:buNone/>
            </a:pPr>
            <a:r>
              <a:rPr lang="es-GT" dirty="0"/>
              <a:t>Es esta generación se construye el transistor, con ello se reduce el tamaño a milímetros en comparación a la de los bulbos que ocupaban centímetros. En esta generación aparecen como dispositivos de memoria, los discos magnéticos fijos así como unidades de discos y así como la aparición del monitor.</a:t>
            </a:r>
          </a:p>
          <a:p>
            <a:pPr marL="0" indent="0">
              <a:buNone/>
            </a:pPr>
            <a:r>
              <a:rPr lang="es-GT" dirty="0"/>
              <a:t>En esta generación se encuentran la GE 210, IBM 7090, IBM 1401, NCR 304 entre otras</a:t>
            </a:r>
            <a:r>
              <a:rPr lang="es-GT" dirty="0" smtClean="0"/>
              <a:t>.</a:t>
            </a:r>
          </a:p>
          <a:p>
            <a:r>
              <a:rPr lang="es-GT" b="1" u="sng" dirty="0"/>
              <a:t>Tercera Generación:</a:t>
            </a:r>
          </a:p>
          <a:p>
            <a:pPr marL="0" indent="0">
              <a:buNone/>
            </a:pPr>
            <a:r>
              <a:rPr lang="es-GT" dirty="0"/>
              <a:t>Se caracteriza por la aparición de circuitos integrados llamados chips, con el cual se reducía notablemente el tamaño de todas las máquinas.</a:t>
            </a:r>
          </a:p>
          <a:p>
            <a:pPr marL="0" indent="0">
              <a:buNone/>
            </a:pPr>
            <a:r>
              <a:rPr lang="es-GT" dirty="0"/>
              <a:t>En esta generación también aparece el software portátil</a:t>
            </a:r>
          </a:p>
          <a:p>
            <a:pPr marL="0" indent="0">
              <a:buNone/>
            </a:pPr>
            <a:r>
              <a:rPr lang="es-GT" dirty="0"/>
              <a:t>La computadora de esta generación fue la 360 de la IBM.</a:t>
            </a:r>
          </a:p>
          <a:p>
            <a:pPr marL="0" indent="0">
              <a:buNone/>
            </a:pPr>
            <a:endParaRPr lang="es-GT" dirty="0"/>
          </a:p>
          <a:p>
            <a:pPr marL="0" indent="0">
              <a:buNone/>
            </a:pPr>
            <a:r>
              <a:rPr lang="es-GT" dirty="0" smtClean="0"/>
              <a:t> </a:t>
            </a:r>
            <a:endParaRPr lang="es-GT" dirty="0"/>
          </a:p>
        </p:txBody>
      </p:sp>
    </p:spTree>
    <p:extLst>
      <p:ext uri="{BB962C8B-B14F-4D97-AF65-F5344CB8AC3E}">
        <p14:creationId xmlns:p14="http://schemas.microsoft.com/office/powerpoint/2010/main" val="420492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4294967295"/>
          </p:nvPr>
        </p:nvSpPr>
        <p:spPr>
          <a:xfrm>
            <a:off x="1189974" y="1350897"/>
            <a:ext cx="8404964" cy="4398550"/>
          </a:xfrm>
        </p:spPr>
        <p:txBody>
          <a:bodyPr>
            <a:normAutofit fontScale="92500" lnSpcReduction="20000"/>
          </a:bodyPr>
          <a:lstStyle/>
          <a:p>
            <a:r>
              <a:rPr lang="es-GT" b="1" u="sng" dirty="0" smtClean="0"/>
              <a:t>Cuarta </a:t>
            </a:r>
            <a:r>
              <a:rPr lang="es-GT" b="1" u="sng" dirty="0"/>
              <a:t>Generación:</a:t>
            </a:r>
          </a:p>
          <a:p>
            <a:pPr marL="0" indent="0">
              <a:buNone/>
            </a:pPr>
            <a:r>
              <a:rPr lang="es-GT" dirty="0"/>
              <a:t>Mejora a la anterior, teniendo como características trascendentales:</a:t>
            </a:r>
          </a:p>
          <a:p>
            <a:pPr lvl="1">
              <a:buFont typeface="Wingdings" panose="05000000000000000000" pitchFamily="2" charset="2"/>
              <a:buChar char="§"/>
            </a:pPr>
            <a:r>
              <a:rPr lang="es-GT" dirty="0"/>
              <a:t>Aparece el microprocesador, el cual permite la introducción de más transistores en un solo chip.</a:t>
            </a:r>
          </a:p>
          <a:p>
            <a:pPr lvl="1">
              <a:buFont typeface="Wingdings" panose="05000000000000000000" pitchFamily="2" charset="2"/>
              <a:buChar char="§"/>
            </a:pPr>
            <a:r>
              <a:rPr lang="es-GT" dirty="0"/>
              <a:t>El reconocimiento de voz</a:t>
            </a:r>
          </a:p>
          <a:p>
            <a:pPr lvl="1">
              <a:buFont typeface="Wingdings" panose="05000000000000000000" pitchFamily="2" charset="2"/>
              <a:buChar char="§"/>
            </a:pPr>
            <a:r>
              <a:rPr lang="es-GT" dirty="0"/>
              <a:t>Reconocimiento de formas gráficas</a:t>
            </a:r>
          </a:p>
          <a:p>
            <a:pPr lvl="1">
              <a:buFont typeface="Wingdings" panose="05000000000000000000" pitchFamily="2" charset="2"/>
              <a:buChar char="§"/>
            </a:pPr>
            <a:r>
              <a:rPr lang="es-GT" dirty="0"/>
              <a:t>Utilización de software para aplicaciones específicas.</a:t>
            </a:r>
          </a:p>
          <a:p>
            <a:pPr lvl="1">
              <a:buFont typeface="Wingdings" panose="05000000000000000000" pitchFamily="2" charset="2"/>
              <a:buChar char="§"/>
            </a:pPr>
            <a:r>
              <a:rPr lang="es-GT" dirty="0"/>
              <a:t>Dentro de esta generación se encuentran la 8080, 8086,8088, 80286, 80386, 486 y Pentium</a:t>
            </a:r>
            <a:r>
              <a:rPr lang="es-GT" dirty="0" smtClean="0"/>
              <a:t>.</a:t>
            </a:r>
          </a:p>
          <a:p>
            <a:r>
              <a:rPr lang="es-GT" b="1" u="sng" dirty="0"/>
              <a:t>Quinta generación:</a:t>
            </a:r>
          </a:p>
          <a:p>
            <a:pPr marL="0" indent="0">
              <a:buNone/>
            </a:pPr>
            <a:r>
              <a:rPr lang="es-GT" dirty="0"/>
              <a:t>En esta generación se emplearán microcircuitos con inteligencia, en donde las computadoras tendrán la capacidad de aprender, asociar, deducir y tomar decisiones para la resolución de un problema. Es llamada "Generación de Inteligencia Artificial</a:t>
            </a:r>
            <a:r>
              <a:rPr lang="es-GT" dirty="0"/>
              <a:t>"</a:t>
            </a:r>
            <a:r>
              <a:rPr lang="es-GT" u="sng" dirty="0"/>
              <a:t/>
            </a:r>
            <a:br>
              <a:rPr lang="es-GT" u="sng" dirty="0"/>
            </a:br>
            <a:endParaRPr lang="es-GT" dirty="0"/>
          </a:p>
          <a:p>
            <a:endParaRPr lang="es-GT" dirty="0"/>
          </a:p>
        </p:txBody>
      </p:sp>
    </p:spTree>
    <p:extLst>
      <p:ext uri="{BB962C8B-B14F-4D97-AF65-F5344CB8AC3E}">
        <p14:creationId xmlns:p14="http://schemas.microsoft.com/office/powerpoint/2010/main" val="8647137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a de reuniones Ion">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46</TotalTime>
  <Words>1024</Words>
  <Application>Microsoft Office PowerPoint</Application>
  <PresentationFormat>Panorámica</PresentationFormat>
  <Paragraphs>92</Paragraphs>
  <Slides>17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17</vt:i4>
      </vt:variant>
    </vt:vector>
  </HeadingPairs>
  <TitlesOfParts>
    <vt:vector size="22" baseType="lpstr">
      <vt:lpstr>Arial</vt:lpstr>
      <vt:lpstr>Century Gothic</vt:lpstr>
      <vt:lpstr>Wingdings</vt:lpstr>
      <vt:lpstr>Wingdings 3</vt:lpstr>
      <vt:lpstr>Sala de reuniones Ion</vt:lpstr>
      <vt:lpstr>Informática </vt:lpstr>
      <vt:lpstr>Carátula </vt:lpstr>
      <vt:lpstr>Introducción</vt:lpstr>
      <vt:lpstr>Informática</vt:lpstr>
      <vt:lpstr>Historia de la Computadora</vt:lpstr>
      <vt:lpstr>La Computadora primitiva</vt:lpstr>
      <vt:lpstr>Generaciones de Computadoras</vt:lpstr>
      <vt:lpstr>Presentación de PowerPoint</vt:lpstr>
      <vt:lpstr>Presentación de PowerPoint</vt:lpstr>
      <vt:lpstr>Generaciones de Computadores </vt:lpstr>
      <vt:lpstr>Historia de la Programación</vt:lpstr>
      <vt:lpstr>Presentación de PowerPoint</vt:lpstr>
      <vt:lpstr>Presentación de PowerPoint</vt:lpstr>
      <vt:lpstr>La Programación</vt:lpstr>
      <vt:lpstr>Mantenimiento Preventivo</vt:lpstr>
      <vt:lpstr>Tipos de Mantenimiento</vt:lpstr>
      <vt:lpstr>Conclusiones Personales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Informática </dc:title>
  <dc:creator>estudiante de Liceo Compu-market</dc:creator>
  <cp:lastModifiedBy>estudiante de Liceo Compu-market</cp:lastModifiedBy>
  <cp:revision>7</cp:revision>
  <dcterms:created xsi:type="dcterms:W3CDTF">2017-04-20T14:17:51Z</dcterms:created>
  <dcterms:modified xsi:type="dcterms:W3CDTF">2017-04-20T15:04:34Z</dcterms:modified>
</cp:coreProperties>
</file>