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yect4_17340600569130/MapCovid-19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4CA1EF6-4D4B-4D53-A1DB-07D07C274C3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Proyect4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1D141BF-7331-4A77-AABC-25AE500E010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12/15/2024 11:59:06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 Covid-19" id="2" name="slide2">
            <a:extLst>
              <a:ext uri="{FF2B5EF4-FFF2-40B4-BE49-F238E27FC236}">
                <a16:creationId xmlns:a16="http://schemas.microsoft.com/office/drawing/2014/main" id="{FDC3DF7F-90E0-48E0-B64D-36A4413675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29" y="0"/>
            <a:ext cx="8408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covery Rate Years" id="3" name="slide3">
            <a:extLst>
              <a:ext uri="{FF2B5EF4-FFF2-40B4-BE49-F238E27FC236}">
                <a16:creationId xmlns:a16="http://schemas.microsoft.com/office/drawing/2014/main" id="{29365ACF-A1FE-4A4C-82F5-A08F506526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03" y="0"/>
            <a:ext cx="3925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nut Chart" id="4" name="slide4">
            <a:extLst>
              <a:ext uri="{FF2B5EF4-FFF2-40B4-BE49-F238E27FC236}">
                <a16:creationId xmlns:a16="http://schemas.microsoft.com/office/drawing/2014/main" id="{584F1731-CB2B-4FA9-B851-F45FBAD0C0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29" y="0"/>
            <a:ext cx="8408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2024-12-15T23:59:07Z</dcterms:created>
  <dcterms:modified xsi:type="dcterms:W3CDTF">2024-12-15T23:59:07Z</dcterms:modified>
</cp:coreProperties>
</file>