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6695-50B3-4D2B-8FEB-DC78B40A38F0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3531-3A43-4276-9444-4B2AFA942D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3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6695-50B3-4D2B-8FEB-DC78B40A38F0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3531-3A43-4276-9444-4B2AFA942D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2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6695-50B3-4D2B-8FEB-DC78B40A38F0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3531-3A43-4276-9444-4B2AFA942D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4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6695-50B3-4D2B-8FEB-DC78B40A38F0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3531-3A43-4276-9444-4B2AFA942D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0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6695-50B3-4D2B-8FEB-DC78B40A38F0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3531-3A43-4276-9444-4B2AFA942D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1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6695-50B3-4D2B-8FEB-DC78B40A38F0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3531-3A43-4276-9444-4B2AFA942D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5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6695-50B3-4D2B-8FEB-DC78B40A38F0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3531-3A43-4276-9444-4B2AFA942D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7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6695-50B3-4D2B-8FEB-DC78B40A38F0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3531-3A43-4276-9444-4B2AFA942D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0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6695-50B3-4D2B-8FEB-DC78B40A38F0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3531-3A43-4276-9444-4B2AFA942D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9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6695-50B3-4D2B-8FEB-DC78B40A38F0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3531-3A43-4276-9444-4B2AFA942D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6695-50B3-4D2B-8FEB-DC78B40A38F0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3531-3A43-4276-9444-4B2AFA942D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9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96695-50B3-4D2B-8FEB-DC78B40A38F0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C3531-3A43-4276-9444-4B2AFA942D5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10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05791" y="679225"/>
            <a:ext cx="4827815" cy="1280203"/>
          </a:xfrm>
        </p:spPr>
        <p:txBody>
          <a:bodyPr>
            <a:noAutofit/>
          </a:bodyPr>
          <a:lstStyle/>
          <a:p>
            <a:r>
              <a:rPr lang="es-GT" sz="4400" dirty="0" smtClean="0"/>
              <a:t>Ventajas de usar app móvil</a:t>
            </a:r>
            <a:endParaRPr lang="en-US" sz="44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7709807" y="4897440"/>
            <a:ext cx="3872593" cy="471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GT" dirty="0" smtClean="0"/>
              <a:t>Brandon Guerra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828" y="2583326"/>
            <a:ext cx="4454979" cy="231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2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8543" y="667204"/>
            <a:ext cx="7938407" cy="745218"/>
          </a:xfrm>
        </p:spPr>
        <p:txBody>
          <a:bodyPr/>
          <a:lstStyle/>
          <a:p>
            <a:r>
              <a:rPr lang="es-GT" dirty="0" smtClean="0"/>
              <a:t>Aumenta la visibilidad de la marca</a:t>
            </a:r>
            <a:endParaRPr lang="en-U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532164" y="2223860"/>
            <a:ext cx="7938407" cy="1278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2800" dirty="0" smtClean="0"/>
              <a:t>Mas usuarios.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2800" dirty="0" smtClean="0"/>
              <a:t>Mostrar el producto con videos.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2800" dirty="0" smtClean="0"/>
              <a:t>Información mas detallada</a:t>
            </a:r>
            <a:endParaRPr lang="en-US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081" y="1359353"/>
            <a:ext cx="1523320" cy="152332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276" y="3242352"/>
            <a:ext cx="2143125" cy="21431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80" y="41535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2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1460">
            <a:off x="8847472" y="3548340"/>
            <a:ext cx="3559704" cy="3576301"/>
          </a:xfrm>
        </p:spPr>
      </p:pic>
      <p:sp>
        <p:nvSpPr>
          <p:cNvPr id="4" name="CuadroTexto 3"/>
          <p:cNvSpPr txBox="1"/>
          <p:nvPr/>
        </p:nvSpPr>
        <p:spPr>
          <a:xfrm>
            <a:off x="2563587" y="522516"/>
            <a:ext cx="7462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4800" dirty="0" smtClean="0"/>
              <a:t>Respuestas en tiempo real</a:t>
            </a:r>
            <a:endParaRPr lang="en-US" sz="4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953" y="391535"/>
            <a:ext cx="1518349" cy="299920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10634">
            <a:off x="-240558" y="2088853"/>
            <a:ext cx="3107337" cy="448979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748682" y="2127479"/>
            <a:ext cx="55498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2800" dirty="0" smtClean="0"/>
              <a:t>Realizar pagos.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2800" dirty="0" smtClean="0"/>
              <a:t>Transferencias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GT" sz="2800" dirty="0" smtClean="0"/>
              <a:t>Chat en línea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446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36</Words>
  <Application>Microsoft Office PowerPoint</Application>
  <PresentationFormat>Panorámica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Presentación de PowerPoint</vt:lpstr>
      <vt:lpstr>Aumenta la visibilidad de la marca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Guerra</dc:creator>
  <cp:lastModifiedBy>Guerra</cp:lastModifiedBy>
  <cp:revision>3</cp:revision>
  <dcterms:created xsi:type="dcterms:W3CDTF">2023-05-24T02:10:16Z</dcterms:created>
  <dcterms:modified xsi:type="dcterms:W3CDTF">2023-05-24T02:40:06Z</dcterms:modified>
</cp:coreProperties>
</file>