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280B62-7E72-384B-8A46-768F47C0512B}" v="15" dt="2022-06-14T23:57:35.6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49"/>
    <p:restoredTop sz="94687"/>
  </p:normalViewPr>
  <p:slideViewPr>
    <p:cSldViewPr snapToGrid="0" snapToObjects="1">
      <p:cViewPr varScale="1">
        <p:scale>
          <a:sx n="104" d="100"/>
          <a:sy n="104" d="100"/>
        </p:scale>
        <p:origin x="4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enig, Brandon D." userId="faf09c43-bb7c-4997-9905-2611666abc1a" providerId="ADAL" clId="{0B280B62-7E72-384B-8A46-768F47C0512B}"/>
    <pc:docChg chg="custSel modSld">
      <pc:chgData name="Hoenig, Brandon D." userId="faf09c43-bb7c-4997-9905-2611666abc1a" providerId="ADAL" clId="{0B280B62-7E72-384B-8A46-768F47C0512B}" dt="2022-06-15T13:48:29.287" v="148" actId="20577"/>
      <pc:docMkLst>
        <pc:docMk/>
      </pc:docMkLst>
      <pc:sldChg chg="addSp modSp mod">
        <pc:chgData name="Hoenig, Brandon D." userId="faf09c43-bb7c-4997-9905-2611666abc1a" providerId="ADAL" clId="{0B280B62-7E72-384B-8A46-768F47C0512B}" dt="2022-06-15T13:48:29.287" v="148" actId="20577"/>
        <pc:sldMkLst>
          <pc:docMk/>
          <pc:sldMk cId="3877204354" sldId="256"/>
        </pc:sldMkLst>
        <pc:spChg chg="add mod">
          <ac:chgData name="Hoenig, Brandon D." userId="faf09c43-bb7c-4997-9905-2611666abc1a" providerId="ADAL" clId="{0B280B62-7E72-384B-8A46-768F47C0512B}" dt="2022-06-14T23:57:29.475" v="83" actId="14100"/>
          <ac:spMkLst>
            <pc:docMk/>
            <pc:sldMk cId="3877204354" sldId="256"/>
            <ac:spMk id="2" creationId="{C884381A-5728-CFC3-51BF-43645EF18916}"/>
          </ac:spMkLst>
        </pc:spChg>
        <pc:spChg chg="add mod">
          <ac:chgData name="Hoenig, Brandon D." userId="faf09c43-bb7c-4997-9905-2611666abc1a" providerId="ADAL" clId="{0B280B62-7E72-384B-8A46-768F47C0512B}" dt="2022-06-14T23:57:48.411" v="112" actId="1076"/>
          <ac:spMkLst>
            <pc:docMk/>
            <pc:sldMk cId="3877204354" sldId="256"/>
            <ac:spMk id="3" creationId="{A0307777-683F-56D1-8463-A4D4D64BB7F6}"/>
          </ac:spMkLst>
        </pc:spChg>
        <pc:graphicFrameChg chg="modGraphic">
          <ac:chgData name="Hoenig, Brandon D." userId="faf09c43-bb7c-4997-9905-2611666abc1a" providerId="ADAL" clId="{0B280B62-7E72-384B-8A46-768F47C0512B}" dt="2022-06-15T13:48:21.182" v="135" actId="20577"/>
          <ac:graphicFrameMkLst>
            <pc:docMk/>
            <pc:sldMk cId="3877204354" sldId="256"/>
            <ac:graphicFrameMk id="6" creationId="{FF536ECC-B14B-7560-1110-C40CABFF6D1F}"/>
          </ac:graphicFrameMkLst>
        </pc:graphicFrameChg>
        <pc:graphicFrameChg chg="modGraphic">
          <ac:chgData name="Hoenig, Brandon D." userId="faf09c43-bb7c-4997-9905-2611666abc1a" providerId="ADAL" clId="{0B280B62-7E72-384B-8A46-768F47C0512B}" dt="2022-06-15T13:48:29.287" v="148" actId="20577"/>
          <ac:graphicFrameMkLst>
            <pc:docMk/>
            <pc:sldMk cId="3877204354" sldId="256"/>
            <ac:graphicFrameMk id="7" creationId="{8324CBBB-1B2C-26E8-0221-58BB88C6EA69}"/>
          </ac:graphicFrameMkLst>
        </pc:graphicFrameChg>
        <pc:graphicFrameChg chg="modGraphic">
          <ac:chgData name="Hoenig, Brandon D." userId="faf09c43-bb7c-4997-9905-2611666abc1a" providerId="ADAL" clId="{0B280B62-7E72-384B-8A46-768F47C0512B}" dt="2022-06-15T13:48:13.995" v="122" actId="20577"/>
          <ac:graphicFrameMkLst>
            <pc:docMk/>
            <pc:sldMk cId="3877204354" sldId="256"/>
            <ac:graphicFrameMk id="8" creationId="{2120215C-6F58-9C0D-381C-23EC23CD335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D465-D502-D033-1A94-C54FC4811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C78F1-D7D0-44BC-C839-A41490A88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6B39F-237B-FD92-BD2E-ECDCC80D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3256-A43A-4F49-824C-7B4B226ADF25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CCF1A-9BDB-1532-F1A2-F70F6A18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375FD-40A4-4D50-E177-693978DE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F371-DC8C-634A-935D-09780D62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4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8BB2-FB82-1CA4-559B-2BBCFC8A6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8F067-57FA-21A3-C6CC-5B25444D7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07AA2-8D2E-34EE-1BAD-DA6DB50D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3256-A43A-4F49-824C-7B4B226ADF25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206E6-B5B8-9F5A-8239-45D84B19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8F8E2-8324-7FED-B61D-A645F21C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F371-DC8C-634A-935D-09780D62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3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B1BD89-3A9D-477E-C810-7CD9945ED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A27B1-AFDB-258A-8F41-491117631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EE417-79CD-6C3C-CB93-7869191C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3256-A43A-4F49-824C-7B4B226ADF25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6371C-0575-99F3-AD3F-877646E73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98E3A-92B5-40D9-50CA-677E5CB4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F371-DC8C-634A-935D-09780D62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4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E4B0-2DDB-CC65-B202-C9EC7B62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CEE1C-CB21-BFD9-8658-7217435F9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A720D-BD82-A9B1-4295-9CD2FD51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3256-A43A-4F49-824C-7B4B226ADF25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890BB-D6AF-2164-AC35-FBCA3194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DC45F-481D-99BF-845E-06644430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F371-DC8C-634A-935D-09780D62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3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ADECF-DBAD-C0B1-87B1-916EE621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68C7A-6F1C-1FB4-BB89-970FD8B4E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BD29D-E199-35D9-D79E-D406F08E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3256-A43A-4F49-824C-7B4B226ADF25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3BE7E-C75E-C08A-D3DA-2660A307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72653-9489-A7BD-22C2-2D647B6B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F371-DC8C-634A-935D-09780D62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8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E547-AFC8-596A-3960-A8F9C375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93250-5D4D-BE71-EF6B-14AEF14E3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5ED6D-67B9-5844-958A-453C6ECD2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2F3BC-65EC-D7D5-B795-BBA0C04A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3256-A43A-4F49-824C-7B4B226ADF25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94C9D-4994-3A72-59D5-883708F6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B758C-4D10-4EC0-CF04-1F652751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F371-DC8C-634A-935D-09780D62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5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B62C-612F-7A5C-DE23-43217072C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135CB-7643-4DD7-DD27-108532E5C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E62C7-E5D5-F2B3-4F69-B25DD297D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95435-D0C4-B4CD-7D72-DFB82C115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12DF3-10A3-59AA-1C1B-1A624EE36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5DB896-51C6-961A-71CD-DCEAF858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3256-A43A-4F49-824C-7B4B226ADF25}" type="datetimeFigureOut">
              <a:rPr lang="en-US" smtClean="0"/>
              <a:t>6/15/22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180DBF-66D0-8D39-F1EC-2984EAB7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B3E7C-10EF-FF69-46EF-A7F07454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F371-DC8C-634A-935D-09780D62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3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D142-61FF-313C-6417-EBC63EF4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51D53-B57C-C44F-FE0B-5BE1F34C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3256-A43A-4F49-824C-7B4B226ADF25}" type="datetimeFigureOut">
              <a:rPr lang="en-US" smtClean="0"/>
              <a:t>6/15/22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DCB6F-D1B1-93A5-856E-D3D88F72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1EFFE1-BCC3-D03D-FA53-A53CB017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F371-DC8C-634A-935D-09780D62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7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1BF23-131F-A864-8803-972AA511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3256-A43A-4F49-824C-7B4B226ADF25}" type="datetimeFigureOut">
              <a:rPr lang="en-US" smtClean="0"/>
              <a:t>6/15/22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D03B4-8689-9121-D157-857E2C2EE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241F6-B5FA-D3C7-EC46-1683B0F3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F371-DC8C-634A-935D-09780D62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3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77E5-DC62-9AAC-DAFA-CF61A8C95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62A0D-AE23-473C-AF41-2BDC0A59F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43CC8-D2F3-E1FB-7A51-04045BD5E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6F66A-13FD-CB90-4A7F-FD063CED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3256-A43A-4F49-824C-7B4B226ADF25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43602-E396-5EDD-9E2B-5DC016196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E60F7-493E-A871-D226-B504E6AD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F371-DC8C-634A-935D-09780D62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9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9B5E-7644-D9A8-63D2-A1201128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367D3-3729-7A1F-E285-8C73D8D82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D699A-70B6-4F1E-4904-02B45DB51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8B1FE-26CD-7762-D8B2-0D440E84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3256-A43A-4F49-824C-7B4B226ADF25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9AA91-0F4B-2A1B-2364-6B0FA765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DF1F9-59A7-A357-9F57-0CB01D07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F371-DC8C-634A-935D-09780D62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2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981D7-22D7-2A45-56E4-75E4214E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65479-E524-1DD5-21F6-28F6AF26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B444E-5742-6916-43AA-0ECC987D3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13256-A43A-4F49-824C-7B4B226ADF25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5EF14-8716-4989-96CC-C4BBE344C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143D0-BAD9-2620-9ED9-DE3BF2F51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EF371-DC8C-634A-935D-09780D62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39B73C-4338-310E-D97A-008F1B5D0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469800"/>
              </p:ext>
            </p:extLst>
          </p:nvPr>
        </p:nvGraphicFramePr>
        <p:xfrm>
          <a:off x="4384570" y="2333912"/>
          <a:ext cx="2247900" cy="41431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04189662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PLE Amphibian Survey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44463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Location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58098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47701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Observers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57914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Other Observers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03838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Start 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48748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End 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3772231"/>
                  </a:ext>
                </a:extLst>
              </a:tr>
              <a:tr h="2823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eDNA Water Collected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64216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eDNA Water Volume Collected (L)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76755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Humidity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84208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Pressure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01376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Elevation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09041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Wind Speed (m/s)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70801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Air Temperature (C)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32802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Dissolved Oxygen (%)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01691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Total Dissolved Oxygen (ppm)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0791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Water Temperature (C)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81975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Conductivity (uS)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8518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19081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Sampling Event Comments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803231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932A87-A755-AE04-453E-8EF02C2AB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368916"/>
              </p:ext>
            </p:extLst>
          </p:nvPr>
        </p:nvGraphicFramePr>
        <p:xfrm>
          <a:off x="5797366" y="135384"/>
          <a:ext cx="2654300" cy="2021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9850">
                  <a:extLst>
                    <a:ext uri="{9D8B030D-6E8A-4147-A177-3AD203B41FA5}">
                      <a16:colId xmlns:a16="http://schemas.microsoft.com/office/drawing/2014/main" val="693614789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5512214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PLE Acoustic Survey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9901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Observer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83251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709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Location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91016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Start 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51877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End 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2633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 dirty="0">
                          <a:effectLst/>
                        </a:rPr>
                        <a:t>Acoustic Survey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320403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Species Acoustic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717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83427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Call Index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717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116131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Acoustic Comments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717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02020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536ECC-B14B-7560-1110-C40CABFF6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864778"/>
              </p:ext>
            </p:extLst>
          </p:nvPr>
        </p:nvGraphicFramePr>
        <p:xfrm>
          <a:off x="8956202" y="144478"/>
          <a:ext cx="2904191" cy="20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7569">
                  <a:extLst>
                    <a:ext uri="{9D8B030D-6E8A-4147-A177-3AD203B41FA5}">
                      <a16:colId xmlns:a16="http://schemas.microsoft.com/office/drawing/2014/main" val="2566682699"/>
                    </a:ext>
                  </a:extLst>
                </a:gridCol>
                <a:gridCol w="1016622">
                  <a:extLst>
                    <a:ext uri="{9D8B030D-6E8A-4147-A177-3AD203B41FA5}">
                      <a16:colId xmlns:a16="http://schemas.microsoft.com/office/drawing/2014/main" val="80701751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PLE Visual Encounter Survey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1564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Observer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75309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02124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Location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01915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Start 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93100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End 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21069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 dirty="0">
                          <a:effectLst/>
                        </a:rPr>
                        <a:t>Visual Encounter Information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fulcrum_id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6861290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Species 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717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92772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 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717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723698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Comments VES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717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2881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324CBBB-1B2C-26E8-0221-58BB88C6E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520712"/>
              </p:ext>
            </p:extLst>
          </p:nvPr>
        </p:nvGraphicFramePr>
        <p:xfrm>
          <a:off x="7658595" y="3279012"/>
          <a:ext cx="4473800" cy="2844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9537">
                  <a:extLst>
                    <a:ext uri="{9D8B030D-6E8A-4147-A177-3AD203B41FA5}">
                      <a16:colId xmlns:a16="http://schemas.microsoft.com/office/drawing/2014/main" val="2835405749"/>
                    </a:ext>
                  </a:extLst>
                </a:gridCol>
                <a:gridCol w="1624263">
                  <a:extLst>
                    <a:ext uri="{9D8B030D-6E8A-4147-A177-3AD203B41FA5}">
                      <a16:colId xmlns:a16="http://schemas.microsoft.com/office/drawing/2014/main" val="294682882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PLE Captured Amphibian Information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08009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Observer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38058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33813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Location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94501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Start 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83006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End 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1682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Survey Comments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04072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 dirty="0">
                          <a:effectLst/>
                        </a:rPr>
                        <a:t>Captured Amphibian Information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fulcrum_id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8796394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Bag 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717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470541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Time of Capture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717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144037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Microhabitat 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717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261042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Microhabitat Temperature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717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057563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Bag Photo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717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025974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Amphibian Comments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717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42954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120215C-6F58-9C0D-381C-23EC23CD3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369982"/>
              </p:ext>
            </p:extLst>
          </p:nvPr>
        </p:nvGraphicFramePr>
        <p:xfrm>
          <a:off x="2355" y="392822"/>
          <a:ext cx="3356090" cy="60723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6818">
                  <a:extLst>
                    <a:ext uri="{9D8B030D-6E8A-4147-A177-3AD203B41FA5}">
                      <a16:colId xmlns:a16="http://schemas.microsoft.com/office/drawing/2014/main" val="2461825737"/>
                    </a:ext>
                  </a:extLst>
                </a:gridCol>
                <a:gridCol w="1339272">
                  <a:extLst>
                    <a:ext uri="{9D8B030D-6E8A-4147-A177-3AD203B41FA5}">
                      <a16:colId xmlns:a16="http://schemas.microsoft.com/office/drawing/2014/main" val="1486320896"/>
                    </a:ext>
                  </a:extLst>
                </a:gridCol>
              </a:tblGrid>
              <a:tr h="1962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PLE Amphibian Processing App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3006176353"/>
                  </a:ext>
                </a:extLst>
              </a:tr>
              <a:tr h="1962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Location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4006084798"/>
                  </a:ext>
                </a:extLst>
              </a:tr>
              <a:tr h="1962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4259244762"/>
                  </a:ext>
                </a:extLst>
              </a:tr>
              <a:tr h="1962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Processor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2245029291"/>
                  </a:ext>
                </a:extLst>
              </a:tr>
              <a:tr h="3804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i="1" u="none" strike="noStrike" dirty="0">
                          <a:effectLst/>
                        </a:rPr>
                        <a:t>Amphibian Capture Survey Collection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u="none" strike="noStrike" dirty="0" err="1">
                          <a:effectLst/>
                        </a:rPr>
                        <a:t>fulcrum_id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1504184816"/>
                  </a:ext>
                </a:extLst>
              </a:tr>
              <a:tr h="19627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Bag 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3572" marR="6799" marT="679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641507"/>
                  </a:ext>
                </a:extLst>
              </a:tr>
              <a:tr h="19627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Species Capture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3572" marR="6799" marT="679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086526"/>
                  </a:ext>
                </a:extLst>
              </a:tr>
              <a:tr h="19627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Capture 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3572" marR="6799" marT="679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318397"/>
                  </a:ext>
                </a:extLst>
              </a:tr>
              <a:tr h="19627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Capture Mark Recapture*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3572" marR="6799" marT="679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976723"/>
                  </a:ext>
                </a:extLst>
              </a:tr>
              <a:tr h="19627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Life Stage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3572" marR="6799" marT="679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085720"/>
                  </a:ext>
                </a:extLst>
              </a:tr>
              <a:tr h="19627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3572" marR="6799" marT="679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341178"/>
                  </a:ext>
                </a:extLst>
              </a:tr>
              <a:tr h="19627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Snout Vent Length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3572" marR="6799" marT="679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981304"/>
                  </a:ext>
                </a:extLst>
              </a:tr>
              <a:tr h="19627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Body and Bag Mass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3572" marR="6799" marT="679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632998"/>
                  </a:ext>
                </a:extLst>
              </a:tr>
              <a:tr h="19627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Bag Mass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3572" marR="6799" marT="679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15590"/>
                  </a:ext>
                </a:extLst>
              </a:tr>
              <a:tr h="19627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Body Mass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3572" marR="6799" marT="679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41730"/>
                  </a:ext>
                </a:extLst>
              </a:tr>
              <a:tr h="19627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Bd Swab Tube 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3572" marR="6799" marT="679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70616"/>
                  </a:ext>
                </a:extLst>
              </a:tr>
              <a:tr h="19627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Bacterial Swab Tube 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3572" marR="6799" marT="679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284425"/>
                  </a:ext>
                </a:extLst>
              </a:tr>
              <a:tr h="19627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Mucusome 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3572" marR="6799" marT="679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762655"/>
                  </a:ext>
                </a:extLst>
              </a:tr>
              <a:tr h="19627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AMP ID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3572" marR="6799" marT="679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8751"/>
                  </a:ext>
                </a:extLst>
              </a:tr>
              <a:tr h="19627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AMP ID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3572" marR="6799" marT="679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175757"/>
                  </a:ext>
                </a:extLst>
              </a:tr>
              <a:tr h="19627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AMP ID 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3572" marR="6799" marT="679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432923"/>
                  </a:ext>
                </a:extLst>
              </a:tr>
              <a:tr h="19627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AMP ID 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3572" marR="6799" marT="679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45531"/>
                  </a:ext>
                </a:extLst>
              </a:tr>
              <a:tr h="19627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Antibody ID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3572" marR="6799" marT="679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373626"/>
                  </a:ext>
                </a:extLst>
              </a:tr>
              <a:tr h="19627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Antibody ID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3572" marR="6799" marT="679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51233"/>
                  </a:ext>
                </a:extLst>
              </a:tr>
              <a:tr h="19627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Antibody ID 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3572" marR="6799" marT="679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80928"/>
                  </a:ext>
                </a:extLst>
              </a:tr>
              <a:tr h="19627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Antibody ID 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3572" marR="6799" marT="679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485859"/>
                  </a:ext>
                </a:extLst>
              </a:tr>
              <a:tr h="19627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Toe Clip Tube 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3572" marR="6799" marT="679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675538"/>
                  </a:ext>
                </a:extLst>
              </a:tr>
              <a:tr h="19627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Photo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3572" marR="6799" marT="679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32854"/>
                  </a:ext>
                </a:extLst>
              </a:tr>
              <a:tr h="19627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Capture Comments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3572" marR="6799" marT="679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75925"/>
                  </a:ext>
                </a:extLst>
              </a:tr>
              <a:tr h="1962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Survey Comments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/>
                </a:tc>
                <a:extLst>
                  <a:ext uri="{0D108BD9-81ED-4DB2-BD59-A6C34878D82A}">
                    <a16:rowId xmlns:a16="http://schemas.microsoft.com/office/drawing/2014/main" val="262248951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A6FD9FE-C240-FD4A-0DEA-031948E9C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98797"/>
              </p:ext>
            </p:extLst>
          </p:nvPr>
        </p:nvGraphicFramePr>
        <p:xfrm>
          <a:off x="3706154" y="468459"/>
          <a:ext cx="977900" cy="10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val="120042938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PLE CMR Data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9963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66588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Species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20414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Capture Date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12976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CMR 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2640839"/>
                  </a:ext>
                </a:extLst>
              </a:tr>
            </a:tbl>
          </a:graphicData>
        </a:graphic>
      </p:graphicFrame>
      <p:sp>
        <p:nvSpPr>
          <p:cNvPr id="11" name="Bent Arrow 10">
            <a:extLst>
              <a:ext uri="{FF2B5EF4-FFF2-40B4-BE49-F238E27FC236}">
                <a16:creationId xmlns:a16="http://schemas.microsoft.com/office/drawing/2014/main" id="{661E6DB3-39E8-061D-B593-D6D5A2D23C1B}"/>
              </a:ext>
            </a:extLst>
          </p:cNvPr>
          <p:cNvSpPr/>
          <p:nvPr/>
        </p:nvSpPr>
        <p:spPr>
          <a:xfrm rot="5400000" flipH="1">
            <a:off x="3561576" y="1455240"/>
            <a:ext cx="683403" cy="977899"/>
          </a:xfrm>
          <a:prstGeom prst="bentArrow">
            <a:avLst>
              <a:gd name="adj1" fmla="val 10916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802060-9090-B232-1BB0-36826CB05BEA}"/>
              </a:ext>
            </a:extLst>
          </p:cNvPr>
          <p:cNvSpPr txBox="1"/>
          <p:nvPr/>
        </p:nvSpPr>
        <p:spPr>
          <a:xfrm>
            <a:off x="3272133" y="1902895"/>
            <a:ext cx="98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Record Link*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B04969-0C56-F9D5-A495-7DBA04D16AA0}"/>
              </a:ext>
            </a:extLst>
          </p:cNvPr>
          <p:cNvSpPr txBox="1"/>
          <p:nvPr/>
        </p:nvSpPr>
        <p:spPr>
          <a:xfrm>
            <a:off x="3580700" y="3565131"/>
            <a:ext cx="7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  <a:p>
            <a:r>
              <a:rPr lang="en-US" sz="1200" dirty="0"/>
              <a:t>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3ABB32-D987-9933-B057-ACFE8991FAD3}"/>
              </a:ext>
            </a:extLst>
          </p:cNvPr>
          <p:cNvSpPr txBox="1"/>
          <p:nvPr/>
        </p:nvSpPr>
        <p:spPr>
          <a:xfrm>
            <a:off x="6766628" y="4073727"/>
            <a:ext cx="7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  <a:p>
            <a:r>
              <a:rPr lang="en-US" sz="1200" dirty="0"/>
              <a:t>Date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A64693-C665-F3B1-2331-3998A6EB27CA}"/>
              </a:ext>
            </a:extLst>
          </p:cNvPr>
          <p:cNvSpPr txBox="1"/>
          <p:nvPr/>
        </p:nvSpPr>
        <p:spPr>
          <a:xfrm>
            <a:off x="6766629" y="2322609"/>
            <a:ext cx="7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  <a:p>
            <a:r>
              <a:rPr lang="en-US" sz="1200" dirty="0"/>
              <a:t>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6CAA60-3867-6B8E-7FEC-E5B536980EDA}"/>
              </a:ext>
            </a:extLst>
          </p:cNvPr>
          <p:cNvSpPr txBox="1"/>
          <p:nvPr/>
        </p:nvSpPr>
        <p:spPr>
          <a:xfrm>
            <a:off x="9324881" y="2629048"/>
            <a:ext cx="7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  <a:p>
            <a:r>
              <a:rPr lang="en-US" sz="1200" dirty="0"/>
              <a:t>Date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BE5596B0-1714-6051-E0E6-043809E43EEE}"/>
              </a:ext>
            </a:extLst>
          </p:cNvPr>
          <p:cNvSpPr/>
          <p:nvPr/>
        </p:nvSpPr>
        <p:spPr>
          <a:xfrm rot="5400000" flipH="1">
            <a:off x="6967655" y="2029230"/>
            <a:ext cx="683403" cy="977899"/>
          </a:xfrm>
          <a:prstGeom prst="bentArrow">
            <a:avLst>
              <a:gd name="adj1" fmla="val 10916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1C911FA8-691F-799F-349C-8BD95212F78A}"/>
              </a:ext>
            </a:extLst>
          </p:cNvPr>
          <p:cNvSpPr/>
          <p:nvPr/>
        </p:nvSpPr>
        <p:spPr>
          <a:xfrm rot="5400000" flipH="1">
            <a:off x="8153744" y="948012"/>
            <a:ext cx="915691" cy="3591447"/>
          </a:xfrm>
          <a:prstGeom prst="bentArrow">
            <a:avLst>
              <a:gd name="adj1" fmla="val 8288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A2097F2E-D238-9B91-48FC-FA1B36775A24}"/>
              </a:ext>
            </a:extLst>
          </p:cNvPr>
          <p:cNvSpPr/>
          <p:nvPr/>
        </p:nvSpPr>
        <p:spPr>
          <a:xfrm>
            <a:off x="6766629" y="4547937"/>
            <a:ext cx="736790" cy="153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1D9730F5-1B3A-8C91-1FFC-6F18E2B2BB11}"/>
              </a:ext>
            </a:extLst>
          </p:cNvPr>
          <p:cNvSpPr/>
          <p:nvPr/>
        </p:nvSpPr>
        <p:spPr>
          <a:xfrm rot="10800000">
            <a:off x="3503112" y="3996989"/>
            <a:ext cx="736790" cy="153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-Turn Arrow 24">
            <a:extLst>
              <a:ext uri="{FF2B5EF4-FFF2-40B4-BE49-F238E27FC236}">
                <a16:creationId xmlns:a16="http://schemas.microsoft.com/office/drawing/2014/main" id="{8CD68FC4-28BE-17C1-FBEC-A4BEDC120344}"/>
              </a:ext>
            </a:extLst>
          </p:cNvPr>
          <p:cNvSpPr/>
          <p:nvPr/>
        </p:nvSpPr>
        <p:spPr>
          <a:xfrm rot="10800000">
            <a:off x="2924867" y="6389540"/>
            <a:ext cx="6321289" cy="401736"/>
          </a:xfrm>
          <a:prstGeom prst="uturnArrow">
            <a:avLst>
              <a:gd name="adj1" fmla="val 19137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259015-71D0-76AA-442D-E1285C5B6D5D}"/>
              </a:ext>
            </a:extLst>
          </p:cNvPr>
          <p:cNvSpPr txBox="1"/>
          <p:nvPr/>
        </p:nvSpPr>
        <p:spPr>
          <a:xfrm>
            <a:off x="6777137" y="6080615"/>
            <a:ext cx="715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  <a:p>
            <a:r>
              <a:rPr lang="en-US" sz="1200" dirty="0"/>
              <a:t>Date</a:t>
            </a:r>
          </a:p>
          <a:p>
            <a:r>
              <a:rPr lang="en-US" sz="1200" dirty="0"/>
              <a:t>Bag 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84381A-5728-CFC3-51BF-43645EF18916}"/>
              </a:ext>
            </a:extLst>
          </p:cNvPr>
          <p:cNvSpPr txBox="1"/>
          <p:nvPr/>
        </p:nvSpPr>
        <p:spPr>
          <a:xfrm>
            <a:off x="10040654" y="6201243"/>
            <a:ext cx="2083134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Data Collection App</a:t>
            </a:r>
          </a:p>
          <a:p>
            <a:r>
              <a:rPr lang="en-US" i="1" dirty="0"/>
              <a:t>Nested Repeatable</a:t>
            </a:r>
          </a:p>
          <a:p>
            <a:endParaRPr 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07777-683F-56D1-8463-A4D4D64BB7F6}"/>
              </a:ext>
            </a:extLst>
          </p:cNvPr>
          <p:cNvSpPr txBox="1"/>
          <p:nvPr/>
        </p:nvSpPr>
        <p:spPr>
          <a:xfrm>
            <a:off x="0" y="-49282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PLE Data Flow Chart</a:t>
            </a:r>
          </a:p>
        </p:txBody>
      </p:sp>
    </p:spTree>
    <p:extLst>
      <p:ext uri="{BB962C8B-B14F-4D97-AF65-F5344CB8AC3E}">
        <p14:creationId xmlns:p14="http://schemas.microsoft.com/office/powerpoint/2010/main" val="387720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261</Words>
  <Application>Microsoft Macintosh PowerPoint</Application>
  <PresentationFormat>Widescreen</PresentationFormat>
  <Paragraphs>121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Hoenig, Brandon D.</dc:creator>
  <cp:lastModifiedBy>Hoenig, Brandon D.</cp:lastModifiedBy>
  <cp:revision>1</cp:revision>
  <dcterms:created xsi:type="dcterms:W3CDTF">2022-06-14T22:03:15Z</dcterms:created>
  <dcterms:modified xsi:type="dcterms:W3CDTF">2022-06-15T13:48:32Z</dcterms:modified>
</cp:coreProperties>
</file>