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9" r:id="rId3"/>
    <p:sldId id="260" r:id="rId4"/>
    <p:sldId id="261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8B4FAC-90D0-4D9C-8219-7F2B00A05ED0}" v="247" dt="2020-09-28T02:27:57.084"/>
    <p1510:client id="{2CB6B270-1EF7-4BDD-BC32-CE51EBAD2AE6}" v="297" dt="2020-09-29T18:03:32.234"/>
    <p1510:client id="{7692FE01-C579-4AD1-8EB0-C7C3BD5CAF1F}" v="656" dt="2020-09-27T23:31:55.133"/>
    <p1510:client id="{7F1BB840-C8DE-4210-B8B7-D4A4E051DD05}" v="15" dt="2020-09-28T02:36:53.591"/>
    <p1510:client id="{847769CD-A82E-4A63-9978-17370ED0C81A}" v="1592" dt="2020-09-29T06:39:49.579"/>
    <p1510:client id="{855586BB-E9A0-45BD-803A-10E82AB0805D}" v="345" dt="2020-09-29T05:34:28.951"/>
    <p1510:client id="{AD4BC071-8533-41BF-97B5-6DBFC747097E}" v="66" dt="2020-09-29T00:46:24.374"/>
    <p1510:client id="{C3F13C87-6DDE-4499-B976-1CA2FBF91444}" v="57" dt="2020-09-29T19:17:44.992"/>
    <p1510:client id="{F58E085D-D144-4DF3-A944-6DEBA45C99C9}" v="105" dt="2020-09-23T16:14:29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F58E085D-D144-4DF3-A944-6DEBA45C99C9}"/>
    <pc:docChg chg="addSld modSld addMainMaster delMainMaster">
      <pc:chgData name="" userId="" providerId="" clId="Web-{F58E085D-D144-4DF3-A944-6DEBA45C99C9}" dt="2020-09-23T16:14:29.026" v="100"/>
      <pc:docMkLst>
        <pc:docMk/>
      </pc:docMkLst>
      <pc:sldChg chg="modSp mod modClrScheme chgLayout">
        <pc:chgData name="" userId="" providerId="" clId="Web-{F58E085D-D144-4DF3-A944-6DEBA45C99C9}" dt="2020-09-23T16:14:29.026" v="100"/>
        <pc:sldMkLst>
          <pc:docMk/>
          <pc:sldMk cId="109857222" sldId="256"/>
        </pc:sldMkLst>
        <pc:spChg chg="mod ord">
          <ac:chgData name="" userId="" providerId="" clId="Web-{F58E085D-D144-4DF3-A944-6DEBA45C99C9}" dt="2020-09-23T16:14:29.026" v="10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" userId="" providerId="" clId="Web-{F58E085D-D144-4DF3-A944-6DEBA45C99C9}" dt="2020-09-23T16:14:29.026" v="100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 modClrScheme chgLayout">
        <pc:chgData name="" userId="" providerId="" clId="Web-{F58E085D-D144-4DF3-A944-6DEBA45C99C9}" dt="2020-09-23T16:14:29.026" v="100"/>
        <pc:sldMkLst>
          <pc:docMk/>
          <pc:sldMk cId="2453979503" sldId="257"/>
        </pc:sldMkLst>
        <pc:spChg chg="mod ord">
          <ac:chgData name="" userId="" providerId="" clId="Web-{F58E085D-D144-4DF3-A944-6DEBA45C99C9}" dt="2020-09-23T16:14:29.026" v="100"/>
          <ac:spMkLst>
            <pc:docMk/>
            <pc:sldMk cId="2453979503" sldId="257"/>
            <ac:spMk id="2" creationId="{799F644A-F0FC-4EA8-A79A-0BDDA0A73042}"/>
          </ac:spMkLst>
        </pc:spChg>
        <pc:spChg chg="mod ord">
          <ac:chgData name="" userId="" providerId="" clId="Web-{F58E085D-D144-4DF3-A944-6DEBA45C99C9}" dt="2020-09-23T16:14:29.026" v="100"/>
          <ac:spMkLst>
            <pc:docMk/>
            <pc:sldMk cId="2453979503" sldId="257"/>
            <ac:spMk id="3" creationId="{9F6148E7-DD45-404F-9D45-1CA4727E4EA3}"/>
          </ac:spMkLst>
        </pc:spChg>
        <pc:spChg chg="mod ord">
          <ac:chgData name="" userId="" providerId="" clId="Web-{F58E085D-D144-4DF3-A944-6DEBA45C99C9}" dt="2020-09-23T16:14:29.026" v="100"/>
          <ac:spMkLst>
            <pc:docMk/>
            <pc:sldMk cId="2453979503" sldId="257"/>
            <ac:spMk id="4" creationId="{6A321D9C-257A-45C6-9722-7BBA363B1612}"/>
          </ac:spMkLst>
        </pc:spChg>
      </pc:sldChg>
      <pc:sldChg chg="modSp new mod modClrScheme chgLayout">
        <pc:chgData name="" userId="" providerId="" clId="Web-{F58E085D-D144-4DF3-A944-6DEBA45C99C9}" dt="2020-09-23T16:14:29.026" v="100"/>
        <pc:sldMkLst>
          <pc:docMk/>
          <pc:sldMk cId="2699234874" sldId="258"/>
        </pc:sldMkLst>
        <pc:spChg chg="mod ord">
          <ac:chgData name="" userId="" providerId="" clId="Web-{F58E085D-D144-4DF3-A944-6DEBA45C99C9}" dt="2020-09-23T16:14:29.026" v="100"/>
          <ac:spMkLst>
            <pc:docMk/>
            <pc:sldMk cId="2699234874" sldId="258"/>
            <ac:spMk id="2" creationId="{758F1D2B-31B9-43C2-8EB5-55160CBACA35}"/>
          </ac:spMkLst>
        </pc:spChg>
        <pc:spChg chg="mod ord">
          <ac:chgData name="" userId="" providerId="" clId="Web-{F58E085D-D144-4DF3-A944-6DEBA45C99C9}" dt="2020-09-23T16:14:29.026" v="100"/>
          <ac:spMkLst>
            <pc:docMk/>
            <pc:sldMk cId="2699234874" sldId="258"/>
            <ac:spMk id="3" creationId="{DB6978C4-1DC2-4C54-A206-F92DDB2BE059}"/>
          </ac:spMkLst>
        </pc:spChg>
        <pc:spChg chg="mod ord">
          <ac:chgData name="" userId="" providerId="" clId="Web-{F58E085D-D144-4DF3-A944-6DEBA45C99C9}" dt="2020-09-23T16:14:29.026" v="100"/>
          <ac:spMkLst>
            <pc:docMk/>
            <pc:sldMk cId="2699234874" sldId="258"/>
            <ac:spMk id="4" creationId="{D4CB1460-7167-4108-96E7-5BD1378F6B57}"/>
          </ac:spMkLst>
        </pc:spChg>
      </pc:sldChg>
      <pc:sldMasterChg chg="del delSldLayout">
        <pc:chgData name="" userId="" providerId="" clId="Web-{F58E085D-D144-4DF3-A944-6DEBA45C99C9}" dt="2020-09-23T16:03:47.215" v="0"/>
        <pc:sldMasterMkLst>
          <pc:docMk/>
          <pc:sldMasterMk cId="2460954070" sldId="2147483660"/>
        </pc:sldMasterMkLst>
        <pc:sldLayoutChg chg="del">
          <pc:chgData name="" userId="" providerId="" clId="Web-{F58E085D-D144-4DF3-A944-6DEBA45C99C9}" dt="2020-09-23T16:03:47.215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" userId="" providerId="" clId="Web-{F58E085D-D144-4DF3-A944-6DEBA45C99C9}" dt="2020-09-23T16:03:47.215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" userId="" providerId="" clId="Web-{F58E085D-D144-4DF3-A944-6DEBA45C99C9}" dt="2020-09-23T16:03:47.215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" userId="" providerId="" clId="Web-{F58E085D-D144-4DF3-A944-6DEBA45C99C9}" dt="2020-09-23T16:03:47.215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" userId="" providerId="" clId="Web-{F58E085D-D144-4DF3-A944-6DEBA45C99C9}" dt="2020-09-23T16:03:47.215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" userId="" providerId="" clId="Web-{F58E085D-D144-4DF3-A944-6DEBA45C99C9}" dt="2020-09-23T16:03:47.215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" userId="" providerId="" clId="Web-{F58E085D-D144-4DF3-A944-6DEBA45C99C9}" dt="2020-09-23T16:03:47.215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" userId="" providerId="" clId="Web-{F58E085D-D144-4DF3-A944-6DEBA45C99C9}" dt="2020-09-23T16:03:47.215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" userId="" providerId="" clId="Web-{F58E085D-D144-4DF3-A944-6DEBA45C99C9}" dt="2020-09-23T16:03:47.215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" userId="" providerId="" clId="Web-{F58E085D-D144-4DF3-A944-6DEBA45C99C9}" dt="2020-09-23T16:03:47.215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" userId="" providerId="" clId="Web-{F58E085D-D144-4DF3-A944-6DEBA45C99C9}" dt="2020-09-23T16:03:47.215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" userId="" providerId="" clId="Web-{F58E085D-D144-4DF3-A944-6DEBA45C99C9}" dt="2020-09-23T16:14:14.292" v="99"/>
        <pc:sldMasterMkLst>
          <pc:docMk/>
          <pc:sldMasterMk cId="340029975" sldId="2147483672"/>
        </pc:sldMasterMkLst>
        <pc:sldLayoutChg chg="add del mod replId">
          <pc:chgData name="" userId="" providerId="" clId="Web-{F58E085D-D144-4DF3-A944-6DEBA45C99C9}" dt="2020-09-23T16:14:14.292" v="99"/>
          <pc:sldLayoutMkLst>
            <pc:docMk/>
            <pc:sldMasterMk cId="340029975" sldId="2147483672"/>
            <pc:sldLayoutMk cId="458338484" sldId="2147483673"/>
          </pc:sldLayoutMkLst>
        </pc:sldLayoutChg>
        <pc:sldLayoutChg chg="add del mod replId">
          <pc:chgData name="" userId="" providerId="" clId="Web-{F58E085D-D144-4DF3-A944-6DEBA45C99C9}" dt="2020-09-23T16:14:14.292" v="99"/>
          <pc:sldLayoutMkLst>
            <pc:docMk/>
            <pc:sldMasterMk cId="340029975" sldId="2147483672"/>
            <pc:sldLayoutMk cId="3284785172" sldId="2147483674"/>
          </pc:sldLayoutMkLst>
        </pc:sldLayoutChg>
        <pc:sldLayoutChg chg="add del mod replId">
          <pc:chgData name="" userId="" providerId="" clId="Web-{F58E085D-D144-4DF3-A944-6DEBA45C99C9}" dt="2020-09-23T16:14:14.292" v="99"/>
          <pc:sldLayoutMkLst>
            <pc:docMk/>
            <pc:sldMasterMk cId="340029975" sldId="2147483672"/>
            <pc:sldLayoutMk cId="2404680620" sldId="2147483675"/>
          </pc:sldLayoutMkLst>
        </pc:sldLayoutChg>
        <pc:sldLayoutChg chg="add del mod replId">
          <pc:chgData name="" userId="" providerId="" clId="Web-{F58E085D-D144-4DF3-A944-6DEBA45C99C9}" dt="2020-09-23T16:14:14.292" v="99"/>
          <pc:sldLayoutMkLst>
            <pc:docMk/>
            <pc:sldMasterMk cId="340029975" sldId="2147483672"/>
            <pc:sldLayoutMk cId="985664280" sldId="2147483676"/>
          </pc:sldLayoutMkLst>
        </pc:sldLayoutChg>
        <pc:sldLayoutChg chg="add del mod replId">
          <pc:chgData name="" userId="" providerId="" clId="Web-{F58E085D-D144-4DF3-A944-6DEBA45C99C9}" dt="2020-09-23T16:14:14.292" v="99"/>
          <pc:sldLayoutMkLst>
            <pc:docMk/>
            <pc:sldMasterMk cId="340029975" sldId="2147483672"/>
            <pc:sldLayoutMk cId="1308853046" sldId="2147483677"/>
          </pc:sldLayoutMkLst>
        </pc:sldLayoutChg>
        <pc:sldLayoutChg chg="add del mod replId">
          <pc:chgData name="" userId="" providerId="" clId="Web-{F58E085D-D144-4DF3-A944-6DEBA45C99C9}" dt="2020-09-23T16:14:14.292" v="99"/>
          <pc:sldLayoutMkLst>
            <pc:docMk/>
            <pc:sldMasterMk cId="340029975" sldId="2147483672"/>
            <pc:sldLayoutMk cId="3532534747" sldId="2147483678"/>
          </pc:sldLayoutMkLst>
        </pc:sldLayoutChg>
        <pc:sldLayoutChg chg="add del mod replId">
          <pc:chgData name="" userId="" providerId="" clId="Web-{F58E085D-D144-4DF3-A944-6DEBA45C99C9}" dt="2020-09-23T16:14:14.292" v="99"/>
          <pc:sldLayoutMkLst>
            <pc:docMk/>
            <pc:sldMasterMk cId="340029975" sldId="2147483672"/>
            <pc:sldLayoutMk cId="2054481589" sldId="2147483679"/>
          </pc:sldLayoutMkLst>
        </pc:sldLayoutChg>
        <pc:sldLayoutChg chg="add del mod replId">
          <pc:chgData name="" userId="" providerId="" clId="Web-{F58E085D-D144-4DF3-A944-6DEBA45C99C9}" dt="2020-09-23T16:14:14.292" v="99"/>
          <pc:sldLayoutMkLst>
            <pc:docMk/>
            <pc:sldMasterMk cId="340029975" sldId="2147483672"/>
            <pc:sldLayoutMk cId="2290638224" sldId="2147483680"/>
          </pc:sldLayoutMkLst>
        </pc:sldLayoutChg>
        <pc:sldLayoutChg chg="add del mod replId">
          <pc:chgData name="" userId="" providerId="" clId="Web-{F58E085D-D144-4DF3-A944-6DEBA45C99C9}" dt="2020-09-23T16:14:14.292" v="99"/>
          <pc:sldLayoutMkLst>
            <pc:docMk/>
            <pc:sldMasterMk cId="340029975" sldId="2147483672"/>
            <pc:sldLayoutMk cId="3751366551" sldId="2147483681"/>
          </pc:sldLayoutMkLst>
        </pc:sldLayoutChg>
        <pc:sldLayoutChg chg="add del mod replId">
          <pc:chgData name="" userId="" providerId="" clId="Web-{F58E085D-D144-4DF3-A944-6DEBA45C99C9}" dt="2020-09-23T16:14:14.292" v="99"/>
          <pc:sldLayoutMkLst>
            <pc:docMk/>
            <pc:sldMasterMk cId="340029975" sldId="2147483672"/>
            <pc:sldLayoutMk cId="518773262" sldId="2147483682"/>
          </pc:sldLayoutMkLst>
        </pc:sldLayoutChg>
        <pc:sldLayoutChg chg="add del mod replId">
          <pc:chgData name="" userId="" providerId="" clId="Web-{F58E085D-D144-4DF3-A944-6DEBA45C99C9}" dt="2020-09-23T16:14:14.292" v="99"/>
          <pc:sldLayoutMkLst>
            <pc:docMk/>
            <pc:sldMasterMk cId="340029975" sldId="2147483672"/>
            <pc:sldLayoutMk cId="468199697" sldId="2147483683"/>
          </pc:sldLayoutMkLst>
        </pc:sldLayoutChg>
        <pc:sldLayoutChg chg="add del mod replId">
          <pc:chgData name="" userId="" providerId="" clId="Web-{F58E085D-D144-4DF3-A944-6DEBA45C99C9}" dt="2020-09-23T16:14:14.292" v="99"/>
          <pc:sldLayoutMkLst>
            <pc:docMk/>
            <pc:sldMasterMk cId="340029975" sldId="2147483672"/>
            <pc:sldLayoutMk cId="1546512520" sldId="2147483684"/>
          </pc:sldLayoutMkLst>
        </pc:sldLayoutChg>
        <pc:sldLayoutChg chg="add del mod replId">
          <pc:chgData name="" userId="" providerId="" clId="Web-{F58E085D-D144-4DF3-A944-6DEBA45C99C9}" dt="2020-09-23T16:14:14.292" v="99"/>
          <pc:sldLayoutMkLst>
            <pc:docMk/>
            <pc:sldMasterMk cId="340029975" sldId="2147483672"/>
            <pc:sldLayoutMk cId="2909525848" sldId="2147483685"/>
          </pc:sldLayoutMkLst>
        </pc:sldLayoutChg>
        <pc:sldLayoutChg chg="add del mod replId">
          <pc:chgData name="" userId="" providerId="" clId="Web-{F58E085D-D144-4DF3-A944-6DEBA45C99C9}" dt="2020-09-23T16:14:14.292" v="99"/>
          <pc:sldLayoutMkLst>
            <pc:docMk/>
            <pc:sldMasterMk cId="340029975" sldId="2147483672"/>
            <pc:sldLayoutMk cId="3379080974" sldId="2147483686"/>
          </pc:sldLayoutMkLst>
        </pc:sldLayoutChg>
        <pc:sldLayoutChg chg="add del mod replId">
          <pc:chgData name="" userId="" providerId="" clId="Web-{F58E085D-D144-4DF3-A944-6DEBA45C99C9}" dt="2020-09-23T16:14:14.292" v="99"/>
          <pc:sldLayoutMkLst>
            <pc:docMk/>
            <pc:sldMasterMk cId="340029975" sldId="2147483672"/>
            <pc:sldLayoutMk cId="2627388716" sldId="2147483687"/>
          </pc:sldLayoutMkLst>
        </pc:sldLayoutChg>
        <pc:sldLayoutChg chg="add del mod replId">
          <pc:chgData name="" userId="" providerId="" clId="Web-{F58E085D-D144-4DF3-A944-6DEBA45C99C9}" dt="2020-09-23T16:14:14.292" v="99"/>
          <pc:sldLayoutMkLst>
            <pc:docMk/>
            <pc:sldMasterMk cId="340029975" sldId="2147483672"/>
            <pc:sldLayoutMk cId="532466613" sldId="2147483688"/>
          </pc:sldLayoutMkLst>
        </pc:sldLayoutChg>
        <pc:sldLayoutChg chg="add del mod replId">
          <pc:chgData name="" userId="" providerId="" clId="Web-{F58E085D-D144-4DF3-A944-6DEBA45C99C9}" dt="2020-09-23T16:14:14.292" v="99"/>
          <pc:sldLayoutMkLst>
            <pc:docMk/>
            <pc:sldMasterMk cId="340029975" sldId="2147483672"/>
            <pc:sldLayoutMk cId="1692871362" sldId="2147483689"/>
          </pc:sldLayoutMkLst>
        </pc:sldLayoutChg>
      </pc:sldMasterChg>
      <pc:sldMasterChg chg="add del addSldLayout delSldLayout modSldLayout">
        <pc:chgData name="" userId="" providerId="" clId="Web-{F58E085D-D144-4DF3-A944-6DEBA45C99C9}" dt="2020-09-23T16:14:29.026" v="100"/>
        <pc:sldMasterMkLst>
          <pc:docMk/>
          <pc:sldMasterMk cId="1384811829" sldId="2147483690"/>
        </pc:sldMasterMkLst>
        <pc:sldLayoutChg chg="add del mod replId">
          <pc:chgData name="" userId="" providerId="" clId="Web-{F58E085D-D144-4DF3-A944-6DEBA45C99C9}" dt="2020-09-23T16:14:29.026" v="100"/>
          <pc:sldLayoutMkLst>
            <pc:docMk/>
            <pc:sldMasterMk cId="1384811829" sldId="2147483690"/>
            <pc:sldLayoutMk cId="1490838115" sldId="2147483691"/>
          </pc:sldLayoutMkLst>
        </pc:sldLayoutChg>
        <pc:sldLayoutChg chg="add del mod replId">
          <pc:chgData name="" userId="" providerId="" clId="Web-{F58E085D-D144-4DF3-A944-6DEBA45C99C9}" dt="2020-09-23T16:14:29.026" v="100"/>
          <pc:sldLayoutMkLst>
            <pc:docMk/>
            <pc:sldMasterMk cId="1384811829" sldId="2147483690"/>
            <pc:sldLayoutMk cId="3480881054" sldId="2147483692"/>
          </pc:sldLayoutMkLst>
        </pc:sldLayoutChg>
        <pc:sldLayoutChg chg="add del mod replId">
          <pc:chgData name="" userId="" providerId="" clId="Web-{F58E085D-D144-4DF3-A944-6DEBA45C99C9}" dt="2020-09-23T16:14:29.026" v="100"/>
          <pc:sldLayoutMkLst>
            <pc:docMk/>
            <pc:sldMasterMk cId="1384811829" sldId="2147483690"/>
            <pc:sldLayoutMk cId="4233758952" sldId="2147483693"/>
          </pc:sldLayoutMkLst>
        </pc:sldLayoutChg>
        <pc:sldLayoutChg chg="add del mod replId">
          <pc:chgData name="" userId="" providerId="" clId="Web-{F58E085D-D144-4DF3-A944-6DEBA45C99C9}" dt="2020-09-23T16:14:29.026" v="100"/>
          <pc:sldLayoutMkLst>
            <pc:docMk/>
            <pc:sldMasterMk cId="1384811829" sldId="2147483690"/>
            <pc:sldLayoutMk cId="2024881111" sldId="2147483694"/>
          </pc:sldLayoutMkLst>
        </pc:sldLayoutChg>
        <pc:sldLayoutChg chg="add del mod replId">
          <pc:chgData name="" userId="" providerId="" clId="Web-{F58E085D-D144-4DF3-A944-6DEBA45C99C9}" dt="2020-09-23T16:14:29.026" v="100"/>
          <pc:sldLayoutMkLst>
            <pc:docMk/>
            <pc:sldMasterMk cId="1384811829" sldId="2147483690"/>
            <pc:sldLayoutMk cId="2177039903" sldId="2147483695"/>
          </pc:sldLayoutMkLst>
        </pc:sldLayoutChg>
        <pc:sldLayoutChg chg="add del mod replId">
          <pc:chgData name="" userId="" providerId="" clId="Web-{F58E085D-D144-4DF3-A944-6DEBA45C99C9}" dt="2020-09-23T16:14:29.026" v="100"/>
          <pc:sldLayoutMkLst>
            <pc:docMk/>
            <pc:sldMasterMk cId="1384811829" sldId="2147483690"/>
            <pc:sldLayoutMk cId="2342798323" sldId="2147483696"/>
          </pc:sldLayoutMkLst>
        </pc:sldLayoutChg>
        <pc:sldLayoutChg chg="add del mod replId">
          <pc:chgData name="" userId="" providerId="" clId="Web-{F58E085D-D144-4DF3-A944-6DEBA45C99C9}" dt="2020-09-23T16:14:29.026" v="100"/>
          <pc:sldLayoutMkLst>
            <pc:docMk/>
            <pc:sldMasterMk cId="1384811829" sldId="2147483690"/>
            <pc:sldLayoutMk cId="2186949624" sldId="2147483697"/>
          </pc:sldLayoutMkLst>
        </pc:sldLayoutChg>
        <pc:sldLayoutChg chg="add del mod replId">
          <pc:chgData name="" userId="" providerId="" clId="Web-{F58E085D-D144-4DF3-A944-6DEBA45C99C9}" dt="2020-09-23T16:14:29.026" v="100"/>
          <pc:sldLayoutMkLst>
            <pc:docMk/>
            <pc:sldMasterMk cId="1384811829" sldId="2147483690"/>
            <pc:sldLayoutMk cId="2155044123" sldId="2147483698"/>
          </pc:sldLayoutMkLst>
        </pc:sldLayoutChg>
        <pc:sldLayoutChg chg="add del mod replId">
          <pc:chgData name="" userId="" providerId="" clId="Web-{F58E085D-D144-4DF3-A944-6DEBA45C99C9}" dt="2020-09-23T16:14:29.026" v="100"/>
          <pc:sldLayoutMkLst>
            <pc:docMk/>
            <pc:sldMasterMk cId="1384811829" sldId="2147483690"/>
            <pc:sldLayoutMk cId="183382982" sldId="2147483699"/>
          </pc:sldLayoutMkLst>
        </pc:sldLayoutChg>
        <pc:sldLayoutChg chg="add del mod replId">
          <pc:chgData name="" userId="" providerId="" clId="Web-{F58E085D-D144-4DF3-A944-6DEBA45C99C9}" dt="2020-09-23T16:14:29.026" v="100"/>
          <pc:sldLayoutMkLst>
            <pc:docMk/>
            <pc:sldMasterMk cId="1384811829" sldId="2147483690"/>
            <pc:sldLayoutMk cId="825749292" sldId="2147483700"/>
          </pc:sldLayoutMkLst>
        </pc:sldLayoutChg>
        <pc:sldLayoutChg chg="add del mod replId">
          <pc:chgData name="" userId="" providerId="" clId="Web-{F58E085D-D144-4DF3-A944-6DEBA45C99C9}" dt="2020-09-23T16:14:29.026" v="100"/>
          <pc:sldLayoutMkLst>
            <pc:docMk/>
            <pc:sldMasterMk cId="1384811829" sldId="2147483690"/>
            <pc:sldLayoutMk cId="2329318981" sldId="2147483701"/>
          </pc:sldLayoutMkLst>
        </pc:sldLayoutChg>
      </pc:sldMasterChg>
      <pc:sldMasterChg chg="add addSldLayout modSldLayout">
        <pc:chgData name="" userId="" providerId="" clId="Web-{F58E085D-D144-4DF3-A944-6DEBA45C99C9}" dt="2020-09-23T16:14:29.026" v="100"/>
        <pc:sldMasterMkLst>
          <pc:docMk/>
          <pc:sldMasterMk cId="474805969" sldId="2147483702"/>
        </pc:sldMasterMkLst>
        <pc:sldLayoutChg chg="add mod replId">
          <pc:chgData name="" userId="" providerId="" clId="Web-{F58E085D-D144-4DF3-A944-6DEBA45C99C9}" dt="2020-09-23T16:14:29.026" v="100"/>
          <pc:sldLayoutMkLst>
            <pc:docMk/>
            <pc:sldMasterMk cId="474805969" sldId="2147483702"/>
            <pc:sldLayoutMk cId="1379015961" sldId="2147483703"/>
          </pc:sldLayoutMkLst>
        </pc:sldLayoutChg>
        <pc:sldLayoutChg chg="add mod replId">
          <pc:chgData name="" userId="" providerId="" clId="Web-{F58E085D-D144-4DF3-A944-6DEBA45C99C9}" dt="2020-09-23T16:14:29.026" v="100"/>
          <pc:sldLayoutMkLst>
            <pc:docMk/>
            <pc:sldMasterMk cId="474805969" sldId="2147483702"/>
            <pc:sldLayoutMk cId="3737935883" sldId="2147483704"/>
          </pc:sldLayoutMkLst>
        </pc:sldLayoutChg>
        <pc:sldLayoutChg chg="add mod replId">
          <pc:chgData name="" userId="" providerId="" clId="Web-{F58E085D-D144-4DF3-A944-6DEBA45C99C9}" dt="2020-09-23T16:14:29.026" v="100"/>
          <pc:sldLayoutMkLst>
            <pc:docMk/>
            <pc:sldMasterMk cId="474805969" sldId="2147483702"/>
            <pc:sldLayoutMk cId="1992948978" sldId="2147483705"/>
          </pc:sldLayoutMkLst>
        </pc:sldLayoutChg>
        <pc:sldLayoutChg chg="add mod replId">
          <pc:chgData name="" userId="" providerId="" clId="Web-{F58E085D-D144-4DF3-A944-6DEBA45C99C9}" dt="2020-09-23T16:14:29.026" v="100"/>
          <pc:sldLayoutMkLst>
            <pc:docMk/>
            <pc:sldMasterMk cId="474805969" sldId="2147483702"/>
            <pc:sldLayoutMk cId="386244039" sldId="2147483706"/>
          </pc:sldLayoutMkLst>
        </pc:sldLayoutChg>
        <pc:sldLayoutChg chg="add mod replId">
          <pc:chgData name="" userId="" providerId="" clId="Web-{F58E085D-D144-4DF3-A944-6DEBA45C99C9}" dt="2020-09-23T16:14:29.026" v="100"/>
          <pc:sldLayoutMkLst>
            <pc:docMk/>
            <pc:sldMasterMk cId="474805969" sldId="2147483702"/>
            <pc:sldLayoutMk cId="569188058" sldId="2147483707"/>
          </pc:sldLayoutMkLst>
        </pc:sldLayoutChg>
        <pc:sldLayoutChg chg="add mod replId">
          <pc:chgData name="" userId="" providerId="" clId="Web-{F58E085D-D144-4DF3-A944-6DEBA45C99C9}" dt="2020-09-23T16:14:29.026" v="100"/>
          <pc:sldLayoutMkLst>
            <pc:docMk/>
            <pc:sldMasterMk cId="474805969" sldId="2147483702"/>
            <pc:sldLayoutMk cId="4014599903" sldId="2147483708"/>
          </pc:sldLayoutMkLst>
        </pc:sldLayoutChg>
        <pc:sldLayoutChg chg="add mod replId">
          <pc:chgData name="" userId="" providerId="" clId="Web-{F58E085D-D144-4DF3-A944-6DEBA45C99C9}" dt="2020-09-23T16:14:29.026" v="100"/>
          <pc:sldLayoutMkLst>
            <pc:docMk/>
            <pc:sldMasterMk cId="474805969" sldId="2147483702"/>
            <pc:sldLayoutMk cId="2447553189" sldId="2147483709"/>
          </pc:sldLayoutMkLst>
        </pc:sldLayoutChg>
        <pc:sldLayoutChg chg="add mod replId">
          <pc:chgData name="" userId="" providerId="" clId="Web-{F58E085D-D144-4DF3-A944-6DEBA45C99C9}" dt="2020-09-23T16:14:29.026" v="100"/>
          <pc:sldLayoutMkLst>
            <pc:docMk/>
            <pc:sldMasterMk cId="474805969" sldId="2147483702"/>
            <pc:sldLayoutMk cId="3307541916" sldId="2147483710"/>
          </pc:sldLayoutMkLst>
        </pc:sldLayoutChg>
        <pc:sldLayoutChg chg="add mod replId">
          <pc:chgData name="" userId="" providerId="" clId="Web-{F58E085D-D144-4DF3-A944-6DEBA45C99C9}" dt="2020-09-23T16:14:29.026" v="100"/>
          <pc:sldLayoutMkLst>
            <pc:docMk/>
            <pc:sldMasterMk cId="474805969" sldId="2147483702"/>
            <pc:sldLayoutMk cId="2336652548" sldId="2147483711"/>
          </pc:sldLayoutMkLst>
        </pc:sldLayoutChg>
        <pc:sldLayoutChg chg="add mod replId">
          <pc:chgData name="" userId="" providerId="" clId="Web-{F58E085D-D144-4DF3-A944-6DEBA45C99C9}" dt="2020-09-23T16:14:29.026" v="100"/>
          <pc:sldLayoutMkLst>
            <pc:docMk/>
            <pc:sldMasterMk cId="474805969" sldId="2147483702"/>
            <pc:sldLayoutMk cId="2391765839" sldId="2147483712"/>
          </pc:sldLayoutMkLst>
        </pc:sldLayoutChg>
        <pc:sldLayoutChg chg="add mod replId">
          <pc:chgData name="" userId="" providerId="" clId="Web-{F58E085D-D144-4DF3-A944-6DEBA45C99C9}" dt="2020-09-23T16:14:29.026" v="100"/>
          <pc:sldLayoutMkLst>
            <pc:docMk/>
            <pc:sldMasterMk cId="474805969" sldId="2147483702"/>
            <pc:sldLayoutMk cId="2605258066" sldId="2147483713"/>
          </pc:sldLayoutMkLst>
        </pc:sldLayoutChg>
      </pc:sldMasterChg>
    </pc:docChg>
  </pc:docChgLst>
  <pc:docChgLst>
    <pc:chgData name="Brandon Holmes" userId="/UTwnxIQ24qduia9tmZqXw89ilAGooeJuvi9mGIDETI=" providerId="None" clId="Web-{2CB6B270-1EF7-4BDD-BC32-CE51EBAD2AE6}"/>
    <pc:docChg chg="modSld">
      <pc:chgData name="Brandon Holmes" userId="/UTwnxIQ24qduia9tmZqXw89ilAGooeJuvi9mGIDETI=" providerId="None" clId="Web-{2CB6B270-1EF7-4BDD-BC32-CE51EBAD2AE6}" dt="2020-09-29T18:03:32.234" v="295" actId="14100"/>
      <pc:docMkLst>
        <pc:docMk/>
      </pc:docMkLst>
      <pc:sldChg chg="modSp">
        <pc:chgData name="Brandon Holmes" userId="/UTwnxIQ24qduia9tmZqXw89ilAGooeJuvi9mGIDETI=" providerId="None" clId="Web-{2CB6B270-1EF7-4BDD-BC32-CE51EBAD2AE6}" dt="2020-09-29T17:22:03.640" v="31" actId="1076"/>
        <pc:sldMkLst>
          <pc:docMk/>
          <pc:sldMk cId="2453979503" sldId="257"/>
        </pc:sldMkLst>
        <pc:spChg chg="mod">
          <ac:chgData name="Brandon Holmes" userId="/UTwnxIQ24qduia9tmZqXw89ilAGooeJuvi9mGIDETI=" providerId="None" clId="Web-{2CB6B270-1EF7-4BDD-BC32-CE51EBAD2AE6}" dt="2020-09-29T17:22:03.640" v="31" actId="1076"/>
          <ac:spMkLst>
            <pc:docMk/>
            <pc:sldMk cId="2453979503" sldId="257"/>
            <ac:spMk id="3" creationId="{10173A46-6851-4009-A200-71068286A451}"/>
          </ac:spMkLst>
        </pc:spChg>
      </pc:sldChg>
      <pc:sldChg chg="addSp delSp modSp">
        <pc:chgData name="Brandon Holmes" userId="/UTwnxIQ24qduia9tmZqXw89ilAGooeJuvi9mGIDETI=" providerId="None" clId="Web-{2CB6B270-1EF7-4BDD-BC32-CE51EBAD2AE6}" dt="2020-09-29T18:03:32.234" v="295" actId="14100"/>
        <pc:sldMkLst>
          <pc:docMk/>
          <pc:sldMk cId="3379747189" sldId="259"/>
        </pc:sldMkLst>
        <pc:spChg chg="mod">
          <ac:chgData name="Brandon Holmes" userId="/UTwnxIQ24qduia9tmZqXw89ilAGooeJuvi9mGIDETI=" providerId="None" clId="Web-{2CB6B270-1EF7-4BDD-BC32-CE51EBAD2AE6}" dt="2020-09-29T18:00:47.357" v="133" actId="20577"/>
          <ac:spMkLst>
            <pc:docMk/>
            <pc:sldMk cId="3379747189" sldId="259"/>
            <ac:spMk id="2" creationId="{5C14E1AE-4213-48E8-9019-365F75B2192C}"/>
          </ac:spMkLst>
        </pc:spChg>
        <pc:spChg chg="mod">
          <ac:chgData name="Brandon Holmes" userId="/UTwnxIQ24qduia9tmZqXw89ilAGooeJuvi9mGIDETI=" providerId="None" clId="Web-{2CB6B270-1EF7-4BDD-BC32-CE51EBAD2AE6}" dt="2020-09-29T18:03:32.234" v="295" actId="14100"/>
          <ac:spMkLst>
            <pc:docMk/>
            <pc:sldMk cId="3379747189" sldId="259"/>
            <ac:spMk id="3" creationId="{35865E92-F750-44D5-998A-0C95111F17FE}"/>
          </ac:spMkLst>
        </pc:spChg>
        <pc:spChg chg="del mod">
          <ac:chgData name="Brandon Holmes" userId="/UTwnxIQ24qduia9tmZqXw89ilAGooeJuvi9mGIDETI=" providerId="None" clId="Web-{2CB6B270-1EF7-4BDD-BC32-CE51EBAD2AE6}" dt="2020-09-29T17:57:09.573" v="74"/>
          <ac:spMkLst>
            <pc:docMk/>
            <pc:sldMk cId="3379747189" sldId="259"/>
            <ac:spMk id="5" creationId="{39E1E9BF-5EF5-4B41-9A48-A2E6AA977D73}"/>
          </ac:spMkLst>
        </pc:spChg>
        <pc:spChg chg="mod">
          <ac:chgData name="Brandon Holmes" userId="/UTwnxIQ24qduia9tmZqXw89ilAGooeJuvi9mGIDETI=" providerId="None" clId="Web-{2CB6B270-1EF7-4BDD-BC32-CE51EBAD2AE6}" dt="2020-09-29T18:02:55.296" v="289" actId="20577"/>
          <ac:spMkLst>
            <pc:docMk/>
            <pc:sldMk cId="3379747189" sldId="259"/>
            <ac:spMk id="8" creationId="{FBAFD663-6C39-47AD-94D7-FD99992B09F1}"/>
          </ac:spMkLst>
        </pc:spChg>
        <pc:spChg chg="del mod">
          <ac:chgData name="Brandon Holmes" userId="/UTwnxIQ24qduia9tmZqXw89ilAGooeJuvi9mGIDETI=" providerId="None" clId="Web-{2CB6B270-1EF7-4BDD-BC32-CE51EBAD2AE6}" dt="2020-09-29T17:57:03.104" v="72"/>
          <ac:spMkLst>
            <pc:docMk/>
            <pc:sldMk cId="3379747189" sldId="259"/>
            <ac:spMk id="17" creationId="{7EE6979B-03DC-4E6E-AF99-CBFDD3765AB6}"/>
          </ac:spMkLst>
        </pc:spChg>
        <pc:spChg chg="add del">
          <ac:chgData name="Brandon Holmes" userId="/UTwnxIQ24qduia9tmZqXw89ilAGooeJuvi9mGIDETI=" providerId="None" clId="Web-{2CB6B270-1EF7-4BDD-BC32-CE51EBAD2AE6}" dt="2020-09-29T18:03:20.703" v="293"/>
          <ac:spMkLst>
            <pc:docMk/>
            <pc:sldMk cId="3379747189" sldId="259"/>
            <ac:spMk id="19" creationId="{F06893C2-C9A2-4BBF-A371-6F43A4EB0D84}"/>
          </ac:spMkLst>
        </pc:spChg>
        <pc:spChg chg="del mod">
          <ac:chgData name="Brandon Holmes" userId="/UTwnxIQ24qduia9tmZqXw89ilAGooeJuvi9mGIDETI=" providerId="None" clId="Web-{2CB6B270-1EF7-4BDD-BC32-CE51EBAD2AE6}" dt="2020-09-29T17:57:14.057" v="75"/>
          <ac:spMkLst>
            <pc:docMk/>
            <pc:sldMk cId="3379747189" sldId="259"/>
            <ac:spMk id="21" creationId="{68476FF5-74C4-4BCE-9AAB-0F72928C375E}"/>
          </ac:spMkLst>
        </pc:spChg>
      </pc:sldChg>
    </pc:docChg>
  </pc:docChgLst>
  <pc:docChgLst>
    <pc:chgData name="Brandon Holmes" userId="/UTwnxIQ24qduia9tmZqXw89ilAGooeJuvi9mGIDETI=" providerId="None" clId="Web-{7F1BB840-C8DE-4210-B8B7-D4A4E051DD05}"/>
    <pc:docChg chg="modSld">
      <pc:chgData name="Brandon Holmes" userId="/UTwnxIQ24qduia9tmZqXw89ilAGooeJuvi9mGIDETI=" providerId="None" clId="Web-{7F1BB840-C8DE-4210-B8B7-D4A4E051DD05}" dt="2020-09-28T02:36:53.513" v="13" actId="14100"/>
      <pc:docMkLst>
        <pc:docMk/>
      </pc:docMkLst>
      <pc:sldChg chg="modSp">
        <pc:chgData name="Brandon Holmes" userId="/UTwnxIQ24qduia9tmZqXw89ilAGooeJuvi9mGIDETI=" providerId="None" clId="Web-{7F1BB840-C8DE-4210-B8B7-D4A4E051DD05}" dt="2020-09-28T02:36:53.513" v="13" actId="14100"/>
        <pc:sldMkLst>
          <pc:docMk/>
          <pc:sldMk cId="109857222" sldId="256"/>
        </pc:sldMkLst>
        <pc:spChg chg="mod">
          <ac:chgData name="Brandon Holmes" userId="/UTwnxIQ24qduia9tmZqXw89ilAGooeJuvi9mGIDETI=" providerId="None" clId="Web-{7F1BB840-C8DE-4210-B8B7-D4A4E051DD05}" dt="2020-09-28T02:36:53.513" v="13" actId="14100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Brandon Holmes" userId="/UTwnxIQ24qduia9tmZqXw89ilAGooeJuvi9mGIDETI=" providerId="None" clId="Web-{855586BB-E9A0-45BD-803A-10E82AB0805D}"/>
    <pc:docChg chg="addSld delSld modSld sldOrd">
      <pc:chgData name="Brandon Holmes" userId="/UTwnxIQ24qduia9tmZqXw89ilAGooeJuvi9mGIDETI=" providerId="None" clId="Web-{855586BB-E9A0-45BD-803A-10E82AB0805D}" dt="2020-09-29T05:34:28.951" v="345"/>
      <pc:docMkLst>
        <pc:docMk/>
      </pc:docMkLst>
      <pc:sldChg chg="addSp modSp">
        <pc:chgData name="Brandon Holmes" userId="/UTwnxIQ24qduia9tmZqXw89ilAGooeJuvi9mGIDETI=" providerId="None" clId="Web-{855586BB-E9A0-45BD-803A-10E82AB0805D}" dt="2020-09-29T05:33:17.903" v="8" actId="14100"/>
        <pc:sldMkLst>
          <pc:docMk/>
          <pc:sldMk cId="2453979503" sldId="257"/>
        </pc:sldMkLst>
        <pc:spChg chg="mod">
          <ac:chgData name="Brandon Holmes" userId="/UTwnxIQ24qduia9tmZqXw89ilAGooeJuvi9mGIDETI=" providerId="None" clId="Web-{855586BB-E9A0-45BD-803A-10E82AB0805D}" dt="2020-09-29T05:33:10.340" v="6" actId="1076"/>
          <ac:spMkLst>
            <pc:docMk/>
            <pc:sldMk cId="2453979503" sldId="257"/>
            <ac:spMk id="2" creationId="{799F644A-F0FC-4EA8-A79A-0BDDA0A73042}"/>
          </ac:spMkLst>
        </pc:spChg>
        <pc:spChg chg="add mod">
          <ac:chgData name="Brandon Holmes" userId="/UTwnxIQ24qduia9tmZqXw89ilAGooeJuvi9mGIDETI=" providerId="None" clId="Web-{855586BB-E9A0-45BD-803A-10E82AB0805D}" dt="2020-09-29T05:33:17.903" v="8" actId="14100"/>
          <ac:spMkLst>
            <pc:docMk/>
            <pc:sldMk cId="2453979503" sldId="257"/>
            <ac:spMk id="3" creationId="{10173A46-6851-4009-A200-71068286A451}"/>
          </ac:spMkLst>
        </pc:spChg>
      </pc:sldChg>
      <pc:sldChg chg="modSp add del replId">
        <pc:chgData name="Brandon Holmes" userId="/UTwnxIQ24qduia9tmZqXw89ilAGooeJuvi9mGIDETI=" providerId="None" clId="Web-{855586BB-E9A0-45BD-803A-10E82AB0805D}" dt="2020-09-29T05:34:28.951" v="345"/>
        <pc:sldMkLst>
          <pc:docMk/>
          <pc:sldMk cId="3292716148" sldId="262"/>
        </pc:sldMkLst>
        <pc:spChg chg="mod">
          <ac:chgData name="Brandon Holmes" userId="/UTwnxIQ24qduia9tmZqXw89ilAGooeJuvi9mGIDETI=" providerId="None" clId="Web-{855586BB-E9A0-45BD-803A-10E82AB0805D}" dt="2020-09-29T05:33:28.153" v="21" actId="20577"/>
          <ac:spMkLst>
            <pc:docMk/>
            <pc:sldMk cId="3292716148" sldId="262"/>
            <ac:spMk id="2" creationId="{799F644A-F0FC-4EA8-A79A-0BDDA0A73042}"/>
          </ac:spMkLst>
        </pc:spChg>
        <pc:spChg chg="mod">
          <ac:chgData name="Brandon Holmes" userId="/UTwnxIQ24qduia9tmZqXw89ilAGooeJuvi9mGIDETI=" providerId="None" clId="Web-{855586BB-E9A0-45BD-803A-10E82AB0805D}" dt="2020-09-29T05:34:20.498" v="321" actId="20577"/>
          <ac:spMkLst>
            <pc:docMk/>
            <pc:sldMk cId="3292716148" sldId="262"/>
            <ac:spMk id="3" creationId="{10173A46-6851-4009-A200-71068286A451}"/>
          </ac:spMkLst>
        </pc:spChg>
      </pc:sldChg>
      <pc:sldChg chg="modSp add ord replId">
        <pc:chgData name="Brandon Holmes" userId="/UTwnxIQ24qduia9tmZqXw89ilAGooeJuvi9mGIDETI=" providerId="None" clId="Web-{855586BB-E9A0-45BD-803A-10E82AB0805D}" dt="2020-09-29T05:34:26.482" v="342" actId="20577"/>
        <pc:sldMkLst>
          <pc:docMk/>
          <pc:sldMk cId="1197066993" sldId="263"/>
        </pc:sldMkLst>
        <pc:spChg chg="mod">
          <ac:chgData name="Brandon Holmes" userId="/UTwnxIQ24qduia9tmZqXw89ilAGooeJuvi9mGIDETI=" providerId="None" clId="Web-{855586BB-E9A0-45BD-803A-10E82AB0805D}" dt="2020-09-29T05:34:26.482" v="342" actId="20577"/>
          <ac:spMkLst>
            <pc:docMk/>
            <pc:sldMk cId="1197066993" sldId="263"/>
            <ac:spMk id="2" creationId="{A691F9FC-DE08-440B-83B7-AB46D8F85F31}"/>
          </ac:spMkLst>
        </pc:spChg>
        <pc:spChg chg="mod">
          <ac:chgData name="Brandon Holmes" userId="/UTwnxIQ24qduia9tmZqXw89ilAGooeJuvi9mGIDETI=" providerId="None" clId="Web-{855586BB-E9A0-45BD-803A-10E82AB0805D}" dt="2020-09-29T05:34:22.435" v="323" actId="20577"/>
          <ac:spMkLst>
            <pc:docMk/>
            <pc:sldMk cId="1197066993" sldId="263"/>
            <ac:spMk id="3" creationId="{BF1141BF-86A6-45A2-A8BE-D488553DFF2E}"/>
          </ac:spMkLst>
        </pc:spChg>
      </pc:sldChg>
    </pc:docChg>
  </pc:docChgLst>
  <pc:docChgLst>
    <pc:chgData name="Jacob Longo" userId="HKxtJJw/JykgYzbj9MPjmgae+vRob8u8ZAiYmBUH65M=" providerId="None" clId="Web-{148B4FAC-90D0-4D9C-8219-7F2B00A05ED0}"/>
    <pc:docChg chg="addSld delSld modSld">
      <pc:chgData name="Jacob Longo" userId="HKxtJJw/JykgYzbj9MPjmgae+vRob8u8ZAiYmBUH65M=" providerId="None" clId="Web-{148B4FAC-90D0-4D9C-8219-7F2B00A05ED0}" dt="2020-09-28T02:27:57.084" v="235" actId="1076"/>
      <pc:docMkLst>
        <pc:docMk/>
      </pc:docMkLst>
      <pc:sldChg chg="addSp delSp modSp mod modClrScheme chgLayout">
        <pc:chgData name="Jacob Longo" userId="HKxtJJw/JykgYzbj9MPjmgae+vRob8u8ZAiYmBUH65M=" providerId="None" clId="Web-{148B4FAC-90D0-4D9C-8219-7F2B00A05ED0}" dt="2020-09-28T02:24:32.901" v="213" actId="1076"/>
        <pc:sldMkLst>
          <pc:docMk/>
          <pc:sldMk cId="2453979503" sldId="257"/>
        </pc:sldMkLst>
        <pc:spChg chg="mod ord">
          <ac:chgData name="Jacob Longo" userId="HKxtJJw/JykgYzbj9MPjmgae+vRob8u8ZAiYmBUH65M=" providerId="None" clId="Web-{148B4FAC-90D0-4D9C-8219-7F2B00A05ED0}" dt="2020-09-28T02:24:32.901" v="213" actId="1076"/>
          <ac:spMkLst>
            <pc:docMk/>
            <pc:sldMk cId="2453979503" sldId="257"/>
            <ac:spMk id="2" creationId="{799F644A-F0FC-4EA8-A79A-0BDDA0A73042}"/>
          </ac:spMkLst>
        </pc:spChg>
        <pc:spChg chg="del mod">
          <ac:chgData name="Jacob Longo" userId="HKxtJJw/JykgYzbj9MPjmgae+vRob8u8ZAiYmBUH65M=" providerId="None" clId="Web-{148B4FAC-90D0-4D9C-8219-7F2B00A05ED0}" dt="2020-09-28T02:08:58.255" v="6"/>
          <ac:spMkLst>
            <pc:docMk/>
            <pc:sldMk cId="2453979503" sldId="257"/>
            <ac:spMk id="3" creationId="{9F6148E7-DD45-404F-9D45-1CA4727E4EA3}"/>
          </ac:spMkLst>
        </pc:spChg>
        <pc:spChg chg="mod ord">
          <ac:chgData name="Jacob Longo" userId="HKxtJJw/JykgYzbj9MPjmgae+vRob8u8ZAiYmBUH65M=" providerId="None" clId="Web-{148B4FAC-90D0-4D9C-8219-7F2B00A05ED0}" dt="2020-09-28T02:24:23.901" v="211" actId="1076"/>
          <ac:spMkLst>
            <pc:docMk/>
            <pc:sldMk cId="2453979503" sldId="257"/>
            <ac:spMk id="4" creationId="{6A321D9C-257A-45C6-9722-7BBA363B1612}"/>
          </ac:spMkLst>
        </pc:spChg>
        <pc:spChg chg="add del mod">
          <ac:chgData name="Jacob Longo" userId="HKxtJJw/JykgYzbj9MPjmgae+vRob8u8ZAiYmBUH65M=" providerId="None" clId="Web-{148B4FAC-90D0-4D9C-8219-7F2B00A05ED0}" dt="2020-09-28T02:09:28.335" v="13"/>
          <ac:spMkLst>
            <pc:docMk/>
            <pc:sldMk cId="2453979503" sldId="257"/>
            <ac:spMk id="5" creationId="{625F6511-DFCB-4B75-AD2B-F7374245E0AD}"/>
          </ac:spMkLst>
        </pc:spChg>
        <pc:spChg chg="add del mod ord">
          <ac:chgData name="Jacob Longo" userId="HKxtJJw/JykgYzbj9MPjmgae+vRob8u8ZAiYmBUH65M=" providerId="None" clId="Web-{148B4FAC-90D0-4D9C-8219-7F2B00A05ED0}" dt="2020-09-28T02:13:14.536" v="51"/>
          <ac:spMkLst>
            <pc:docMk/>
            <pc:sldMk cId="2453979503" sldId="257"/>
            <ac:spMk id="7" creationId="{1323CEF0-3FA7-4245-ABA5-41ADA3B4A805}"/>
          </ac:spMkLst>
        </pc:spChg>
        <pc:spChg chg="add del">
          <ac:chgData name="Jacob Longo" userId="HKxtJJw/JykgYzbj9MPjmgae+vRob8u8ZAiYmBUH65M=" providerId="None" clId="Web-{148B4FAC-90D0-4D9C-8219-7F2B00A05ED0}" dt="2020-09-28T02:18:10.193" v="130"/>
          <ac:spMkLst>
            <pc:docMk/>
            <pc:sldMk cId="2453979503" sldId="257"/>
            <ac:spMk id="9" creationId="{33DF74E3-AB7A-4A14-81BD-F29DCF9D979F}"/>
          </ac:spMkLst>
        </pc:spChg>
        <pc:picChg chg="add mod modCrop">
          <ac:chgData name="Jacob Longo" userId="HKxtJJw/JykgYzbj9MPjmgae+vRob8u8ZAiYmBUH65M=" providerId="None" clId="Web-{148B4FAC-90D0-4D9C-8219-7F2B00A05ED0}" dt="2020-09-28T02:16:13.327" v="102" actId="14100"/>
          <ac:picMkLst>
            <pc:docMk/>
            <pc:sldMk cId="2453979503" sldId="257"/>
            <ac:picMk id="6" creationId="{37F90148-963D-424C-99DE-DA659942F930}"/>
          </ac:picMkLst>
        </pc:picChg>
        <pc:picChg chg="add mod">
          <ac:chgData name="Jacob Longo" userId="HKxtJJw/JykgYzbj9MPjmgae+vRob8u8ZAiYmBUH65M=" providerId="None" clId="Web-{148B4FAC-90D0-4D9C-8219-7F2B00A05ED0}" dt="2020-09-28T02:15:34.684" v="95" actId="1076"/>
          <ac:picMkLst>
            <pc:docMk/>
            <pc:sldMk cId="2453979503" sldId="257"/>
            <ac:picMk id="8" creationId="{22FA5E16-5862-4E8D-A1BD-896B6D34D3CD}"/>
          </ac:picMkLst>
        </pc:picChg>
      </pc:sldChg>
      <pc:sldChg chg="addSp delSp modSp del">
        <pc:chgData name="Jacob Longo" userId="HKxtJJw/JykgYzbj9MPjmgae+vRob8u8ZAiYmBUH65M=" providerId="None" clId="Web-{148B4FAC-90D0-4D9C-8219-7F2B00A05ED0}" dt="2020-09-28T02:21:09.062" v="147"/>
        <pc:sldMkLst>
          <pc:docMk/>
          <pc:sldMk cId="2699234874" sldId="258"/>
        </pc:sldMkLst>
        <pc:spChg chg="del">
          <ac:chgData name="Jacob Longo" userId="HKxtJJw/JykgYzbj9MPjmgae+vRob8u8ZAiYmBUH65M=" providerId="None" clId="Web-{148B4FAC-90D0-4D9C-8219-7F2B00A05ED0}" dt="2020-09-28T02:19:08.977" v="133"/>
          <ac:spMkLst>
            <pc:docMk/>
            <pc:sldMk cId="2699234874" sldId="258"/>
            <ac:spMk id="2" creationId="{758F1D2B-31B9-43C2-8EB5-55160CBACA35}"/>
          </ac:spMkLst>
        </pc:spChg>
        <pc:spChg chg="del">
          <ac:chgData name="Jacob Longo" userId="HKxtJJw/JykgYzbj9MPjmgae+vRob8u8ZAiYmBUH65M=" providerId="None" clId="Web-{148B4FAC-90D0-4D9C-8219-7F2B00A05ED0}" dt="2020-09-28T02:19:06.961" v="132"/>
          <ac:spMkLst>
            <pc:docMk/>
            <pc:sldMk cId="2699234874" sldId="258"/>
            <ac:spMk id="3" creationId="{DB6978C4-1DC2-4C54-A206-F92DDB2BE059}"/>
          </ac:spMkLst>
        </pc:spChg>
        <pc:spChg chg="del">
          <ac:chgData name="Jacob Longo" userId="HKxtJJw/JykgYzbj9MPjmgae+vRob8u8ZAiYmBUH65M=" providerId="None" clId="Web-{148B4FAC-90D0-4D9C-8219-7F2B00A05ED0}" dt="2020-09-28T02:19:10.274" v="134"/>
          <ac:spMkLst>
            <pc:docMk/>
            <pc:sldMk cId="2699234874" sldId="258"/>
            <ac:spMk id="4" creationId="{D4CB1460-7167-4108-96E7-5BD1378F6B57}"/>
          </ac:spMkLst>
        </pc:spChg>
        <pc:spChg chg="add del mod">
          <ac:chgData name="Jacob Longo" userId="HKxtJJw/JykgYzbj9MPjmgae+vRob8u8ZAiYmBUH65M=" providerId="None" clId="Web-{148B4FAC-90D0-4D9C-8219-7F2B00A05ED0}" dt="2020-09-28T02:19:11.634" v="135"/>
          <ac:spMkLst>
            <pc:docMk/>
            <pc:sldMk cId="2699234874" sldId="258"/>
            <ac:spMk id="6" creationId="{FC9D1539-CC56-42AE-8D6E-5EA86B05E043}"/>
          </ac:spMkLst>
        </pc:spChg>
      </pc:sldChg>
      <pc:sldChg chg="addSp modSp new">
        <pc:chgData name="Jacob Longo" userId="HKxtJJw/JykgYzbj9MPjmgae+vRob8u8ZAiYmBUH65M=" providerId="None" clId="Web-{148B4FAC-90D0-4D9C-8219-7F2B00A05ED0}" dt="2020-09-28T02:27:57.084" v="235" actId="1076"/>
        <pc:sldMkLst>
          <pc:docMk/>
          <pc:sldMk cId="4177457363" sldId="262"/>
        </pc:sldMkLst>
        <pc:spChg chg="add mod">
          <ac:chgData name="Jacob Longo" userId="HKxtJJw/JykgYzbj9MPjmgae+vRob8u8ZAiYmBUH65M=" providerId="None" clId="Web-{148B4FAC-90D0-4D9C-8219-7F2B00A05ED0}" dt="2020-09-28T02:23:05.771" v="184" actId="1076"/>
          <ac:spMkLst>
            <pc:docMk/>
            <pc:sldMk cId="4177457363" sldId="262"/>
            <ac:spMk id="3" creationId="{1530A36D-67CB-4BCE-8D8D-E9574AFA5BD3}"/>
          </ac:spMkLst>
        </pc:spChg>
        <pc:spChg chg="add mod">
          <ac:chgData name="Jacob Longo" userId="HKxtJJw/JykgYzbj9MPjmgae+vRob8u8ZAiYmBUH65M=" providerId="None" clId="Web-{148B4FAC-90D0-4D9C-8219-7F2B00A05ED0}" dt="2020-09-28T02:24:57.215" v="229" actId="1076"/>
          <ac:spMkLst>
            <pc:docMk/>
            <pc:sldMk cId="4177457363" sldId="262"/>
            <ac:spMk id="4" creationId="{B19F41F4-1AB6-4CBF-A6DE-28F5ADEFF38E}"/>
          </ac:spMkLst>
        </pc:spChg>
        <pc:picChg chg="add mod">
          <ac:chgData name="Jacob Longo" userId="HKxtJJw/JykgYzbj9MPjmgae+vRob8u8ZAiYmBUH65M=" providerId="None" clId="Web-{148B4FAC-90D0-4D9C-8219-7F2B00A05ED0}" dt="2020-09-28T02:20:56.874" v="146" actId="688"/>
          <ac:picMkLst>
            <pc:docMk/>
            <pc:sldMk cId="4177457363" sldId="262"/>
            <ac:picMk id="2" creationId="{6CE30D70-01D4-4CF5-9942-974F6B650433}"/>
          </ac:picMkLst>
        </pc:picChg>
        <pc:picChg chg="add mod">
          <ac:chgData name="Jacob Longo" userId="HKxtJJw/JykgYzbj9MPjmgae+vRob8u8ZAiYmBUH65M=" providerId="None" clId="Web-{148B4FAC-90D0-4D9C-8219-7F2B00A05ED0}" dt="2020-09-28T02:27:57.084" v="235" actId="1076"/>
          <ac:picMkLst>
            <pc:docMk/>
            <pc:sldMk cId="4177457363" sldId="262"/>
            <ac:picMk id="5" creationId="{085548AF-5E39-439A-BA34-7FD5E845971A}"/>
          </ac:picMkLst>
        </pc:picChg>
      </pc:sldChg>
    </pc:docChg>
  </pc:docChgLst>
  <pc:docChgLst>
    <pc:chgData name="Brent Shafer" userId="0EvJnBII5CLyiBe2nfCrHyG0t8/27YMKOXTha0t7hiY=" providerId="None" clId="Web-{847769CD-A82E-4A63-9978-17370ED0C81A}"/>
    <pc:docChg chg="delSld modSld">
      <pc:chgData name="Brent Shafer" userId="0EvJnBII5CLyiBe2nfCrHyG0t8/27YMKOXTha0t7hiY=" providerId="None" clId="Web-{847769CD-A82E-4A63-9978-17370ED0C81A}" dt="2020-09-29T06:39:49.579" v="1573" actId="688"/>
      <pc:docMkLst>
        <pc:docMk/>
      </pc:docMkLst>
      <pc:sldChg chg="modSp">
        <pc:chgData name="Brent Shafer" userId="0EvJnBII5CLyiBe2nfCrHyG0t8/27YMKOXTha0t7hiY=" providerId="None" clId="Web-{847769CD-A82E-4A63-9978-17370ED0C81A}" dt="2020-09-29T06:33:27.211" v="1518" actId="20577"/>
        <pc:sldMkLst>
          <pc:docMk/>
          <pc:sldMk cId="2453979503" sldId="257"/>
        </pc:sldMkLst>
        <pc:spChg chg="mod">
          <ac:chgData name="Brent Shafer" userId="0EvJnBII5CLyiBe2nfCrHyG0t8/27YMKOXTha0t7hiY=" providerId="None" clId="Web-{847769CD-A82E-4A63-9978-17370ED0C81A}" dt="2020-09-29T06:33:27.211" v="1518" actId="20577"/>
          <ac:spMkLst>
            <pc:docMk/>
            <pc:sldMk cId="2453979503" sldId="257"/>
            <ac:spMk id="3" creationId="{10173A46-6851-4009-A200-71068286A451}"/>
          </ac:spMkLst>
        </pc:spChg>
        <pc:spChg chg="mod">
          <ac:chgData name="Brent Shafer" userId="0EvJnBII5CLyiBe2nfCrHyG0t8/27YMKOXTha0t7hiY=" providerId="None" clId="Web-{847769CD-A82E-4A63-9978-17370ED0C81A}" dt="2020-09-29T05:30:31.399" v="45" actId="20577"/>
          <ac:spMkLst>
            <pc:docMk/>
            <pc:sldMk cId="2453979503" sldId="257"/>
            <ac:spMk id="4" creationId="{6A321D9C-257A-45C6-9722-7BBA363B1612}"/>
          </ac:spMkLst>
        </pc:spChg>
      </pc:sldChg>
      <pc:sldChg chg="addSp delSp modSp">
        <pc:chgData name="Brent Shafer" userId="0EvJnBII5CLyiBe2nfCrHyG0t8/27YMKOXTha0t7hiY=" providerId="None" clId="Web-{847769CD-A82E-4A63-9978-17370ED0C81A}" dt="2020-09-29T06:39:49.579" v="1573" actId="688"/>
        <pc:sldMkLst>
          <pc:docMk/>
          <pc:sldMk cId="3379747189" sldId="259"/>
        </pc:sldMkLst>
        <pc:spChg chg="mod">
          <ac:chgData name="Brent Shafer" userId="0EvJnBII5CLyiBe2nfCrHyG0t8/27YMKOXTha0t7hiY=" providerId="None" clId="Web-{847769CD-A82E-4A63-9978-17370ED0C81A}" dt="2020-09-29T05:25:41.131" v="32" actId="20577"/>
          <ac:spMkLst>
            <pc:docMk/>
            <pc:sldMk cId="3379747189" sldId="259"/>
            <ac:spMk id="2" creationId="{5C14E1AE-4213-48E8-9019-365F75B2192C}"/>
          </ac:spMkLst>
        </pc:spChg>
        <pc:spChg chg="mod">
          <ac:chgData name="Brent Shafer" userId="0EvJnBII5CLyiBe2nfCrHyG0t8/27YMKOXTha0t7hiY=" providerId="None" clId="Web-{847769CD-A82E-4A63-9978-17370ED0C81A}" dt="2020-09-29T06:16:33.866" v="1341" actId="20577"/>
          <ac:spMkLst>
            <pc:docMk/>
            <pc:sldMk cId="3379747189" sldId="259"/>
            <ac:spMk id="3" creationId="{35865E92-F750-44D5-998A-0C95111F17FE}"/>
          </ac:spMkLst>
        </pc:spChg>
        <pc:spChg chg="add mod">
          <ac:chgData name="Brent Shafer" userId="0EvJnBII5CLyiBe2nfCrHyG0t8/27YMKOXTha0t7hiY=" providerId="None" clId="Web-{847769CD-A82E-4A63-9978-17370ED0C81A}" dt="2020-09-29T06:22:11.573" v="1432" actId="1076"/>
          <ac:spMkLst>
            <pc:docMk/>
            <pc:sldMk cId="3379747189" sldId="259"/>
            <ac:spMk id="5" creationId="{39E1E9BF-5EF5-4B41-9A48-A2E6AA977D73}"/>
          </ac:spMkLst>
        </pc:spChg>
        <pc:spChg chg="add mod">
          <ac:chgData name="Brent Shafer" userId="0EvJnBII5CLyiBe2nfCrHyG0t8/27YMKOXTha0t7hiY=" providerId="None" clId="Web-{847769CD-A82E-4A63-9978-17370ED0C81A}" dt="2020-09-29T06:22:36.059" v="1437" actId="1076"/>
          <ac:spMkLst>
            <pc:docMk/>
            <pc:sldMk cId="3379747189" sldId="259"/>
            <ac:spMk id="6" creationId="{0908FEB8-CEE7-4E82-908C-F2BDDED3E6C5}"/>
          </ac:spMkLst>
        </pc:spChg>
        <pc:spChg chg="add mod">
          <ac:chgData name="Brent Shafer" userId="0EvJnBII5CLyiBe2nfCrHyG0t8/27YMKOXTha0t7hiY=" providerId="None" clId="Web-{847769CD-A82E-4A63-9978-17370ED0C81A}" dt="2020-09-29T06:22:08.808" v="1431" actId="1076"/>
          <ac:spMkLst>
            <pc:docMk/>
            <pc:sldMk cId="3379747189" sldId="259"/>
            <ac:spMk id="8" creationId="{FBAFD663-6C39-47AD-94D7-FD99992B09F1}"/>
          </ac:spMkLst>
        </pc:spChg>
        <pc:spChg chg="add mod">
          <ac:chgData name="Brent Shafer" userId="0EvJnBII5CLyiBe2nfCrHyG0t8/27YMKOXTha0t7hiY=" providerId="None" clId="Web-{847769CD-A82E-4A63-9978-17370ED0C81A}" dt="2020-09-29T06:19:27.814" v="1410" actId="1076"/>
          <ac:spMkLst>
            <pc:docMk/>
            <pc:sldMk cId="3379747189" sldId="259"/>
            <ac:spMk id="9" creationId="{4FFCFD6F-3F0D-401E-89F0-40A36E9FAE50}"/>
          </ac:spMkLst>
        </pc:spChg>
        <pc:spChg chg="add mod">
          <ac:chgData name="Brent Shafer" userId="0EvJnBII5CLyiBe2nfCrHyG0t8/27YMKOXTha0t7hiY=" providerId="None" clId="Web-{847769CD-A82E-4A63-9978-17370ED0C81A}" dt="2020-09-29T06:36:06.424" v="1545" actId="1076"/>
          <ac:spMkLst>
            <pc:docMk/>
            <pc:sldMk cId="3379747189" sldId="259"/>
            <ac:spMk id="11" creationId="{C802E2B4-D382-4B05-8F5B-2707FA1110ED}"/>
          </ac:spMkLst>
        </pc:spChg>
        <pc:spChg chg="add mod">
          <ac:chgData name="Brent Shafer" userId="0EvJnBII5CLyiBe2nfCrHyG0t8/27YMKOXTha0t7hiY=" providerId="None" clId="Web-{847769CD-A82E-4A63-9978-17370ED0C81A}" dt="2020-09-29T06:30:15.321" v="1450" actId="1076"/>
          <ac:spMkLst>
            <pc:docMk/>
            <pc:sldMk cId="3379747189" sldId="259"/>
            <ac:spMk id="12" creationId="{8FD3A672-30AC-4F6A-8657-BE79440F639C}"/>
          </ac:spMkLst>
        </pc:spChg>
        <pc:spChg chg="add mod">
          <ac:chgData name="Brent Shafer" userId="0EvJnBII5CLyiBe2nfCrHyG0t8/27YMKOXTha0t7hiY=" providerId="None" clId="Web-{847769CD-A82E-4A63-9978-17370ED0C81A}" dt="2020-09-29T06:39:49.579" v="1573" actId="688"/>
          <ac:spMkLst>
            <pc:docMk/>
            <pc:sldMk cId="3379747189" sldId="259"/>
            <ac:spMk id="13" creationId="{307A160E-B9C4-442B-9703-02D07DB70FBD}"/>
          </ac:spMkLst>
        </pc:spChg>
        <pc:spChg chg="add mod">
          <ac:chgData name="Brent Shafer" userId="0EvJnBII5CLyiBe2nfCrHyG0t8/27YMKOXTha0t7hiY=" providerId="None" clId="Web-{847769CD-A82E-4A63-9978-17370ED0C81A}" dt="2020-09-29T06:39:43.751" v="1571" actId="1076"/>
          <ac:spMkLst>
            <pc:docMk/>
            <pc:sldMk cId="3379747189" sldId="259"/>
            <ac:spMk id="14" creationId="{7B91F101-2955-4C54-9AC9-423F65537386}"/>
          </ac:spMkLst>
        </pc:spChg>
        <pc:spChg chg="add mod">
          <ac:chgData name="Brent Shafer" userId="0EvJnBII5CLyiBe2nfCrHyG0t8/27YMKOXTha0t7hiY=" providerId="None" clId="Web-{847769CD-A82E-4A63-9978-17370ED0C81A}" dt="2020-09-29T06:39:25.797" v="1566" actId="1076"/>
          <ac:spMkLst>
            <pc:docMk/>
            <pc:sldMk cId="3379747189" sldId="259"/>
            <ac:spMk id="15" creationId="{8414C1D2-0CB9-4511-99CD-99313B13285C}"/>
          </ac:spMkLst>
        </pc:spChg>
        <pc:spChg chg="add mod">
          <ac:chgData name="Brent Shafer" userId="0EvJnBII5CLyiBe2nfCrHyG0t8/27YMKOXTha0t7hiY=" providerId="None" clId="Web-{847769CD-A82E-4A63-9978-17370ED0C81A}" dt="2020-09-29T06:30:31.529" v="1458" actId="1076"/>
          <ac:spMkLst>
            <pc:docMk/>
            <pc:sldMk cId="3379747189" sldId="259"/>
            <ac:spMk id="16" creationId="{DF065328-08A4-4D09-A259-922E12369992}"/>
          </ac:spMkLst>
        </pc:spChg>
        <pc:spChg chg="add mod">
          <ac:chgData name="Brent Shafer" userId="0EvJnBII5CLyiBe2nfCrHyG0t8/27YMKOXTha0t7hiY=" providerId="None" clId="Web-{847769CD-A82E-4A63-9978-17370ED0C81A}" dt="2020-09-29T06:35:06.655" v="1532" actId="14100"/>
          <ac:spMkLst>
            <pc:docMk/>
            <pc:sldMk cId="3379747189" sldId="259"/>
            <ac:spMk id="17" creationId="{7EE6979B-03DC-4E6E-AF99-CBFDD3765AB6}"/>
          </ac:spMkLst>
        </pc:spChg>
        <pc:spChg chg="add del mod">
          <ac:chgData name="Brent Shafer" userId="0EvJnBII5CLyiBe2nfCrHyG0t8/27YMKOXTha0t7hiY=" providerId="None" clId="Web-{847769CD-A82E-4A63-9978-17370ED0C81A}" dt="2020-09-29T06:35:59.033" v="1540"/>
          <ac:spMkLst>
            <pc:docMk/>
            <pc:sldMk cId="3379747189" sldId="259"/>
            <ac:spMk id="19" creationId="{3E694751-8085-43D3-8CC0-AF2921CB6D43}"/>
          </ac:spMkLst>
        </pc:spChg>
        <pc:spChg chg="add mod">
          <ac:chgData name="Brent Shafer" userId="0EvJnBII5CLyiBe2nfCrHyG0t8/27YMKOXTha0t7hiY=" providerId="None" clId="Web-{847769CD-A82E-4A63-9978-17370ED0C81A}" dt="2020-09-29T06:36:51.631" v="1562" actId="20577"/>
          <ac:spMkLst>
            <pc:docMk/>
            <pc:sldMk cId="3379747189" sldId="259"/>
            <ac:spMk id="20" creationId="{AC62B1AC-7B26-4A2F-8D63-A2DBC64C4BA5}"/>
          </ac:spMkLst>
        </pc:spChg>
        <pc:spChg chg="add mod">
          <ac:chgData name="Brent Shafer" userId="0EvJnBII5CLyiBe2nfCrHyG0t8/27YMKOXTha0t7hiY=" providerId="None" clId="Web-{847769CD-A82E-4A63-9978-17370ED0C81A}" dt="2020-09-29T06:36:48.584" v="1559" actId="1076"/>
          <ac:spMkLst>
            <pc:docMk/>
            <pc:sldMk cId="3379747189" sldId="259"/>
            <ac:spMk id="21" creationId="{68476FF5-74C4-4BCE-9AAB-0F72928C375E}"/>
          </ac:spMkLst>
        </pc:spChg>
        <pc:picChg chg="add mod">
          <ac:chgData name="Brent Shafer" userId="0EvJnBII5CLyiBe2nfCrHyG0t8/27YMKOXTha0t7hiY=" providerId="None" clId="Web-{847769CD-A82E-4A63-9978-17370ED0C81A}" dt="2020-09-29T06:22:40.872" v="1438" actId="14100"/>
          <ac:picMkLst>
            <pc:docMk/>
            <pc:sldMk cId="3379747189" sldId="259"/>
            <ac:picMk id="4" creationId="{68CA15D5-B44C-4E2D-9087-C8CD51044061}"/>
          </ac:picMkLst>
        </pc:picChg>
        <pc:picChg chg="add mod">
          <ac:chgData name="Brent Shafer" userId="0EvJnBII5CLyiBe2nfCrHyG0t8/27YMKOXTha0t7hiY=" providerId="None" clId="Web-{847769CD-A82E-4A63-9978-17370ED0C81A}" dt="2020-09-29T06:18:21.325" v="1376" actId="1076"/>
          <ac:picMkLst>
            <pc:docMk/>
            <pc:sldMk cId="3379747189" sldId="259"/>
            <ac:picMk id="7" creationId="{3B4ECD75-9A20-4C94-9F6B-60FCE5884777}"/>
          </ac:picMkLst>
        </pc:picChg>
        <pc:picChg chg="add mod">
          <ac:chgData name="Brent Shafer" userId="0EvJnBII5CLyiBe2nfCrHyG0t8/27YMKOXTha0t7hiY=" providerId="None" clId="Web-{847769CD-A82E-4A63-9978-17370ED0C81A}" dt="2020-09-29T06:20:22.254" v="1415"/>
          <ac:picMkLst>
            <pc:docMk/>
            <pc:sldMk cId="3379747189" sldId="259"/>
            <ac:picMk id="10" creationId="{1D7D3503-F372-41B0-9FD4-B25011F559A4}"/>
          </ac:picMkLst>
        </pc:picChg>
        <pc:picChg chg="add mod ord">
          <ac:chgData name="Brent Shafer" userId="0EvJnBII5CLyiBe2nfCrHyG0t8/27YMKOXTha0t7hiY=" providerId="None" clId="Web-{847769CD-A82E-4A63-9978-17370ED0C81A}" dt="2020-09-29T06:36:11.596" v="1546"/>
          <ac:picMkLst>
            <pc:docMk/>
            <pc:sldMk cId="3379747189" sldId="259"/>
            <ac:picMk id="18" creationId="{ECADB932-7E99-4C8D-9FAD-61BB6EFA9489}"/>
          </ac:picMkLst>
        </pc:picChg>
      </pc:sldChg>
      <pc:sldChg chg="addSp delSp modSp">
        <pc:chgData name="Brent Shafer" userId="0EvJnBII5CLyiBe2nfCrHyG0t8/27YMKOXTha0t7hiY=" providerId="None" clId="Web-{847769CD-A82E-4A63-9978-17370ED0C81A}" dt="2020-09-29T06:14:00.760" v="1317" actId="1076"/>
        <pc:sldMkLst>
          <pc:docMk/>
          <pc:sldMk cId="2947899747" sldId="260"/>
        </pc:sldMkLst>
        <pc:spChg chg="mod">
          <ac:chgData name="Brent Shafer" userId="0EvJnBII5CLyiBe2nfCrHyG0t8/27YMKOXTha0t7hiY=" providerId="None" clId="Web-{847769CD-A82E-4A63-9978-17370ED0C81A}" dt="2020-09-29T05:29:40.771" v="37" actId="20577"/>
          <ac:spMkLst>
            <pc:docMk/>
            <pc:sldMk cId="2947899747" sldId="260"/>
            <ac:spMk id="2" creationId="{2A9739FA-2E55-477E-B55C-E67D12C70ED2}"/>
          </ac:spMkLst>
        </pc:spChg>
        <pc:spChg chg="del mod">
          <ac:chgData name="Brent Shafer" userId="0EvJnBII5CLyiBe2nfCrHyG0t8/27YMKOXTha0t7hiY=" providerId="None" clId="Web-{847769CD-A82E-4A63-9978-17370ED0C81A}" dt="2020-09-29T06:10:22.278" v="1288"/>
          <ac:spMkLst>
            <pc:docMk/>
            <pc:sldMk cId="2947899747" sldId="260"/>
            <ac:spMk id="3" creationId="{32E64B33-8EF9-4625-BFF9-76AEDCE351D3}"/>
          </ac:spMkLst>
        </pc:spChg>
        <pc:spChg chg="add mod">
          <ac:chgData name="Brent Shafer" userId="0EvJnBII5CLyiBe2nfCrHyG0t8/27YMKOXTha0t7hiY=" providerId="None" clId="Web-{847769CD-A82E-4A63-9978-17370ED0C81A}" dt="2020-09-29T06:06:00.012" v="1287" actId="1076"/>
          <ac:spMkLst>
            <pc:docMk/>
            <pc:sldMk cId="2947899747" sldId="260"/>
            <ac:spMk id="6" creationId="{91A02852-3C2D-47D1-B748-39D45BB662F6}"/>
          </ac:spMkLst>
        </pc:spChg>
        <pc:spChg chg="add mod">
          <ac:chgData name="Brent Shafer" userId="0EvJnBII5CLyiBe2nfCrHyG0t8/27YMKOXTha0t7hiY=" providerId="None" clId="Web-{847769CD-A82E-4A63-9978-17370ED0C81A}" dt="2020-09-29T06:14:00.760" v="1317" actId="1076"/>
          <ac:spMkLst>
            <pc:docMk/>
            <pc:sldMk cId="2947899747" sldId="260"/>
            <ac:spMk id="7" creationId="{1E1841BB-76DD-49EB-A868-12948F3A93B3}"/>
          </ac:spMkLst>
        </pc:spChg>
        <pc:picChg chg="add mod">
          <ac:chgData name="Brent Shafer" userId="0EvJnBII5CLyiBe2nfCrHyG0t8/27YMKOXTha0t7hiY=" providerId="None" clId="Web-{847769CD-A82E-4A63-9978-17370ED0C81A}" dt="2020-09-29T06:00:28.276" v="1232" actId="1076"/>
          <ac:picMkLst>
            <pc:docMk/>
            <pc:sldMk cId="2947899747" sldId="260"/>
            <ac:picMk id="4" creationId="{AF8131A9-8765-452C-9EE9-386ECFD30142}"/>
          </ac:picMkLst>
        </pc:picChg>
        <pc:picChg chg="add mod">
          <ac:chgData name="Brent Shafer" userId="0EvJnBII5CLyiBe2nfCrHyG0t8/27YMKOXTha0t7hiY=" providerId="None" clId="Web-{847769CD-A82E-4A63-9978-17370ED0C81A}" dt="2020-09-29T06:02:45.798" v="1243" actId="1076"/>
          <ac:picMkLst>
            <pc:docMk/>
            <pc:sldMk cId="2947899747" sldId="260"/>
            <ac:picMk id="5" creationId="{C06C0D64-0FA3-4C9E-BD12-88335832DC8E}"/>
          </ac:picMkLst>
        </pc:picChg>
        <pc:picChg chg="add mod ord">
          <ac:chgData name="Brent Shafer" userId="0EvJnBII5CLyiBe2nfCrHyG0t8/27YMKOXTha0t7hiY=" providerId="None" clId="Web-{847769CD-A82E-4A63-9978-17370ED0C81A}" dt="2020-09-29T06:13:56.807" v="1316"/>
          <ac:picMkLst>
            <pc:docMk/>
            <pc:sldMk cId="2947899747" sldId="260"/>
            <ac:picMk id="8" creationId="{386F0740-A08E-4236-A0A1-F28EBA0C6656}"/>
          </ac:picMkLst>
        </pc:picChg>
      </pc:sldChg>
      <pc:sldChg chg="modSp">
        <pc:chgData name="Brent Shafer" userId="0EvJnBII5CLyiBe2nfCrHyG0t8/27YMKOXTha0t7hiY=" providerId="None" clId="Web-{847769CD-A82E-4A63-9978-17370ED0C81A}" dt="2020-09-29T05:49:55.050" v="1061" actId="20577"/>
        <pc:sldMkLst>
          <pc:docMk/>
          <pc:sldMk cId="3703339760" sldId="261"/>
        </pc:sldMkLst>
        <pc:spChg chg="mod">
          <ac:chgData name="Brent Shafer" userId="0EvJnBII5CLyiBe2nfCrHyG0t8/27YMKOXTha0t7hiY=" providerId="None" clId="Web-{847769CD-A82E-4A63-9978-17370ED0C81A}" dt="2020-09-29T05:49:55.050" v="1061" actId="20577"/>
          <ac:spMkLst>
            <pc:docMk/>
            <pc:sldMk cId="3703339760" sldId="261"/>
            <ac:spMk id="3" creationId="{BF1141BF-86A6-45A2-A8BE-D488553DFF2E}"/>
          </ac:spMkLst>
        </pc:spChg>
      </pc:sldChg>
      <pc:sldChg chg="del">
        <pc:chgData name="Brent Shafer" userId="0EvJnBII5CLyiBe2nfCrHyG0t8/27YMKOXTha0t7hiY=" providerId="None" clId="Web-{847769CD-A82E-4A63-9978-17370ED0C81A}" dt="2020-09-29T05:30:42.868" v="48"/>
        <pc:sldMkLst>
          <pc:docMk/>
          <pc:sldMk cId="4177457363" sldId="262"/>
        </pc:sldMkLst>
      </pc:sldChg>
      <pc:sldChg chg="del">
        <pc:chgData name="Brent Shafer" userId="0EvJnBII5CLyiBe2nfCrHyG0t8/27YMKOXTha0t7hiY=" providerId="None" clId="Web-{847769CD-A82E-4A63-9978-17370ED0C81A}" dt="2020-09-29T05:49:55.909" v="1063"/>
        <pc:sldMkLst>
          <pc:docMk/>
          <pc:sldMk cId="1197066993" sldId="263"/>
        </pc:sldMkLst>
      </pc:sldChg>
    </pc:docChg>
  </pc:docChgLst>
  <pc:docChgLst>
    <pc:chgData name="Jacob Longo" userId="HKxtJJw/JykgYzbj9MPjmgae+vRob8u8ZAiYmBUH65M=" providerId="None" clId="Web-{AD4BC071-8533-41BF-97B5-6DBFC747097E}"/>
    <pc:docChg chg="modSld">
      <pc:chgData name="Jacob Longo" userId="HKxtJJw/JykgYzbj9MPjmgae+vRob8u8ZAiYmBUH65M=" providerId="None" clId="Web-{AD4BC071-8533-41BF-97B5-6DBFC747097E}" dt="2020-09-29T00:46:24.374" v="65" actId="20577"/>
      <pc:docMkLst>
        <pc:docMk/>
      </pc:docMkLst>
      <pc:sldChg chg="modSp">
        <pc:chgData name="Jacob Longo" userId="HKxtJJw/JykgYzbj9MPjmgae+vRob8u8ZAiYmBUH65M=" providerId="None" clId="Web-{AD4BC071-8533-41BF-97B5-6DBFC747097E}" dt="2020-09-29T00:46:24.374" v="64" actId="20577"/>
        <pc:sldMkLst>
          <pc:docMk/>
          <pc:sldMk cId="2453979503" sldId="257"/>
        </pc:sldMkLst>
        <pc:spChg chg="mod">
          <ac:chgData name="Jacob Longo" userId="HKxtJJw/JykgYzbj9MPjmgae+vRob8u8ZAiYmBUH65M=" providerId="None" clId="Web-{AD4BC071-8533-41BF-97B5-6DBFC747097E}" dt="2020-09-29T00:46:24.374" v="64" actId="20577"/>
          <ac:spMkLst>
            <pc:docMk/>
            <pc:sldMk cId="2453979503" sldId="257"/>
            <ac:spMk id="4" creationId="{6A321D9C-257A-45C6-9722-7BBA363B1612}"/>
          </ac:spMkLst>
        </pc:spChg>
      </pc:sldChg>
    </pc:docChg>
  </pc:docChgLst>
  <pc:docChgLst>
    <pc:chgData name="Justin Yee" userId="p1BcTprXyCuCuWfQwWAdO1yswqNM4DryfB1Ey7bwemQ=" providerId="None" clId="Web-{7692FE01-C579-4AD1-8EB0-C7C3BD5CAF1F}"/>
    <pc:docChg chg="addSld modSld sldOrd">
      <pc:chgData name="Justin Yee" userId="p1BcTprXyCuCuWfQwWAdO1yswqNM4DryfB1Ey7bwemQ=" providerId="None" clId="Web-{7692FE01-C579-4AD1-8EB0-C7C3BD5CAF1F}" dt="2020-09-27T23:31:54.883" v="650" actId="20577"/>
      <pc:docMkLst>
        <pc:docMk/>
      </pc:docMkLst>
      <pc:sldChg chg="modSp new">
        <pc:chgData name="Justin Yee" userId="p1BcTprXyCuCuWfQwWAdO1yswqNM4DryfB1Ey7bwemQ=" providerId="None" clId="Web-{7692FE01-C579-4AD1-8EB0-C7C3BD5CAF1F}" dt="2020-09-27T23:23:25.427" v="146" actId="20577"/>
        <pc:sldMkLst>
          <pc:docMk/>
          <pc:sldMk cId="3379747189" sldId="259"/>
        </pc:sldMkLst>
        <pc:spChg chg="mod">
          <ac:chgData name="Justin Yee" userId="p1BcTprXyCuCuWfQwWAdO1yswqNM4DryfB1Ey7bwemQ=" providerId="None" clId="Web-{7692FE01-C579-4AD1-8EB0-C7C3BD5CAF1F}" dt="2020-09-27T23:22:20.079" v="23" actId="20577"/>
          <ac:spMkLst>
            <pc:docMk/>
            <pc:sldMk cId="3379747189" sldId="259"/>
            <ac:spMk id="2" creationId="{5C14E1AE-4213-48E8-9019-365F75B2192C}"/>
          </ac:spMkLst>
        </pc:spChg>
        <pc:spChg chg="mod">
          <ac:chgData name="Justin Yee" userId="p1BcTprXyCuCuWfQwWAdO1yswqNM4DryfB1Ey7bwemQ=" providerId="None" clId="Web-{7692FE01-C579-4AD1-8EB0-C7C3BD5CAF1F}" dt="2020-09-27T23:23:25.427" v="146" actId="20577"/>
          <ac:spMkLst>
            <pc:docMk/>
            <pc:sldMk cId="3379747189" sldId="259"/>
            <ac:spMk id="3" creationId="{35865E92-F750-44D5-998A-0C95111F17FE}"/>
          </ac:spMkLst>
        </pc:spChg>
      </pc:sldChg>
      <pc:sldChg chg="modSp new ord">
        <pc:chgData name="Justin Yee" userId="p1BcTprXyCuCuWfQwWAdO1yswqNM4DryfB1Ey7bwemQ=" providerId="None" clId="Web-{7692FE01-C579-4AD1-8EB0-C7C3BD5CAF1F}" dt="2020-09-27T23:29:21.920" v="265" actId="20577"/>
        <pc:sldMkLst>
          <pc:docMk/>
          <pc:sldMk cId="2947899747" sldId="260"/>
        </pc:sldMkLst>
        <pc:spChg chg="mod">
          <ac:chgData name="Justin Yee" userId="p1BcTprXyCuCuWfQwWAdO1yswqNM4DryfB1Ey7bwemQ=" providerId="None" clId="Web-{7692FE01-C579-4AD1-8EB0-C7C3BD5CAF1F}" dt="2020-09-27T23:23:46.444" v="164" actId="20577"/>
          <ac:spMkLst>
            <pc:docMk/>
            <pc:sldMk cId="2947899747" sldId="260"/>
            <ac:spMk id="2" creationId="{2A9739FA-2E55-477E-B55C-E67D12C70ED2}"/>
          </ac:spMkLst>
        </pc:spChg>
        <pc:spChg chg="mod">
          <ac:chgData name="Justin Yee" userId="p1BcTprXyCuCuWfQwWAdO1yswqNM4DryfB1Ey7bwemQ=" providerId="None" clId="Web-{7692FE01-C579-4AD1-8EB0-C7C3BD5CAF1F}" dt="2020-09-27T23:29:21.920" v="265" actId="20577"/>
          <ac:spMkLst>
            <pc:docMk/>
            <pc:sldMk cId="2947899747" sldId="260"/>
            <ac:spMk id="3" creationId="{32E64B33-8EF9-4625-BFF9-76AEDCE351D3}"/>
          </ac:spMkLst>
        </pc:spChg>
      </pc:sldChg>
      <pc:sldChg chg="modSp new">
        <pc:chgData name="Justin Yee" userId="p1BcTprXyCuCuWfQwWAdO1yswqNM4DryfB1Ey7bwemQ=" providerId="None" clId="Web-{7692FE01-C579-4AD1-8EB0-C7C3BD5CAF1F}" dt="2020-09-27T23:31:54.883" v="649" actId="20577"/>
        <pc:sldMkLst>
          <pc:docMk/>
          <pc:sldMk cId="3703339760" sldId="261"/>
        </pc:sldMkLst>
        <pc:spChg chg="mod">
          <ac:chgData name="Justin Yee" userId="p1BcTprXyCuCuWfQwWAdO1yswqNM4DryfB1Ey7bwemQ=" providerId="None" clId="Web-{7692FE01-C579-4AD1-8EB0-C7C3BD5CAF1F}" dt="2020-09-27T23:29:37.671" v="270" actId="20577"/>
          <ac:spMkLst>
            <pc:docMk/>
            <pc:sldMk cId="3703339760" sldId="261"/>
            <ac:spMk id="2" creationId="{A691F9FC-DE08-440B-83B7-AB46D8F85F31}"/>
          </ac:spMkLst>
        </pc:spChg>
        <pc:spChg chg="mod">
          <ac:chgData name="Justin Yee" userId="p1BcTprXyCuCuWfQwWAdO1yswqNM4DryfB1Ey7bwemQ=" providerId="None" clId="Web-{7692FE01-C579-4AD1-8EB0-C7C3BD5CAF1F}" dt="2020-09-27T23:31:54.883" v="649" actId="20577"/>
          <ac:spMkLst>
            <pc:docMk/>
            <pc:sldMk cId="3703339760" sldId="261"/>
            <ac:spMk id="3" creationId="{BF1141BF-86A6-45A2-A8BE-D488553DFF2E}"/>
          </ac:spMkLst>
        </pc:spChg>
      </pc:sldChg>
    </pc:docChg>
  </pc:docChgLst>
  <pc:docChgLst>
    <pc:chgData name="Brent Shafer" userId="0EvJnBII5CLyiBe2nfCrHyG0t8/27YMKOXTha0t7hiY=" providerId="None" clId="Web-{C3F13C87-6DDE-4499-B976-1CA2FBF91444}"/>
    <pc:docChg chg="modSld">
      <pc:chgData name="Brent Shafer" userId="0EvJnBII5CLyiBe2nfCrHyG0t8/27YMKOXTha0t7hiY=" providerId="None" clId="Web-{C3F13C87-6DDE-4499-B976-1CA2FBF91444}" dt="2020-09-29T19:17:44.992" v="54" actId="20577"/>
      <pc:docMkLst>
        <pc:docMk/>
      </pc:docMkLst>
      <pc:sldChg chg="modSp">
        <pc:chgData name="Brent Shafer" userId="0EvJnBII5CLyiBe2nfCrHyG0t8/27YMKOXTha0t7hiY=" providerId="None" clId="Web-{C3F13C87-6DDE-4499-B976-1CA2FBF91444}" dt="2020-09-29T19:17:37.679" v="50" actId="1076"/>
        <pc:sldMkLst>
          <pc:docMk/>
          <pc:sldMk cId="2453979503" sldId="257"/>
        </pc:sldMkLst>
        <pc:spChg chg="mod">
          <ac:chgData name="Brent Shafer" userId="0EvJnBII5CLyiBe2nfCrHyG0t8/27YMKOXTha0t7hiY=" providerId="None" clId="Web-{C3F13C87-6DDE-4499-B976-1CA2FBF91444}" dt="2020-09-29T19:14:00.086" v="15" actId="20577"/>
          <ac:spMkLst>
            <pc:docMk/>
            <pc:sldMk cId="2453979503" sldId="257"/>
            <ac:spMk id="2" creationId="{799F644A-F0FC-4EA8-A79A-0BDDA0A73042}"/>
          </ac:spMkLst>
        </pc:spChg>
        <pc:spChg chg="mod">
          <ac:chgData name="Brent Shafer" userId="0EvJnBII5CLyiBe2nfCrHyG0t8/27YMKOXTha0t7hiY=" providerId="None" clId="Web-{C3F13C87-6DDE-4499-B976-1CA2FBF91444}" dt="2020-09-29T19:17:37.679" v="50" actId="1076"/>
          <ac:spMkLst>
            <pc:docMk/>
            <pc:sldMk cId="2453979503" sldId="257"/>
            <ac:spMk id="3" creationId="{10173A46-6851-4009-A200-71068286A451}"/>
          </ac:spMkLst>
        </pc:spChg>
      </pc:sldChg>
      <pc:sldChg chg="modSp">
        <pc:chgData name="Brent Shafer" userId="0EvJnBII5CLyiBe2nfCrHyG0t8/27YMKOXTha0t7hiY=" providerId="None" clId="Web-{C3F13C87-6DDE-4499-B976-1CA2FBF91444}" dt="2020-09-29T19:15:50.484" v="48" actId="20577"/>
        <pc:sldMkLst>
          <pc:docMk/>
          <pc:sldMk cId="3379747189" sldId="259"/>
        </pc:sldMkLst>
        <pc:spChg chg="mod">
          <ac:chgData name="Brent Shafer" userId="0EvJnBII5CLyiBe2nfCrHyG0t8/27YMKOXTha0t7hiY=" providerId="None" clId="Web-{C3F13C87-6DDE-4499-B976-1CA2FBF91444}" dt="2020-09-29T19:15:50.484" v="48" actId="20577"/>
          <ac:spMkLst>
            <pc:docMk/>
            <pc:sldMk cId="3379747189" sldId="259"/>
            <ac:spMk id="3" creationId="{35865E92-F750-44D5-998A-0C95111F17FE}"/>
          </ac:spMkLst>
        </pc:spChg>
      </pc:sldChg>
      <pc:sldChg chg="addSp modSp">
        <pc:chgData name="Brent Shafer" userId="0EvJnBII5CLyiBe2nfCrHyG0t8/27YMKOXTha0t7hiY=" providerId="None" clId="Web-{C3F13C87-6DDE-4499-B976-1CA2FBF91444}" dt="2020-09-29T19:02:37.431" v="5" actId="1076"/>
        <pc:sldMkLst>
          <pc:docMk/>
          <pc:sldMk cId="2947899747" sldId="260"/>
        </pc:sldMkLst>
        <pc:picChg chg="add mod">
          <ac:chgData name="Brent Shafer" userId="0EvJnBII5CLyiBe2nfCrHyG0t8/27YMKOXTha0t7hiY=" providerId="None" clId="Web-{C3F13C87-6DDE-4499-B976-1CA2FBF91444}" dt="2020-09-29T19:02:37.431" v="5" actId="1076"/>
          <ac:picMkLst>
            <pc:docMk/>
            <pc:sldMk cId="2947899747" sldId="260"/>
            <ac:picMk id="3" creationId="{15549AED-6619-4CC3-9ED5-BF834CC0DECB}"/>
          </ac:picMkLst>
        </pc:picChg>
      </pc:sldChg>
      <pc:sldChg chg="modSp">
        <pc:chgData name="Brent Shafer" userId="0EvJnBII5CLyiBe2nfCrHyG0t8/27YMKOXTha0t7hiY=" providerId="None" clId="Web-{C3F13C87-6DDE-4499-B976-1CA2FBF91444}" dt="2020-09-29T19:17:44.992" v="53" actId="20577"/>
        <pc:sldMkLst>
          <pc:docMk/>
          <pc:sldMk cId="3703339760" sldId="261"/>
        </pc:sldMkLst>
        <pc:spChg chg="mod">
          <ac:chgData name="Brent Shafer" userId="0EvJnBII5CLyiBe2nfCrHyG0t8/27YMKOXTha0t7hiY=" providerId="None" clId="Web-{C3F13C87-6DDE-4499-B976-1CA2FBF91444}" dt="2020-09-29T19:17:44.992" v="53" actId="20577"/>
          <ac:spMkLst>
            <pc:docMk/>
            <pc:sldMk cId="3703339760" sldId="261"/>
            <ac:spMk id="3" creationId="{BF1141BF-86A6-45A2-A8BE-D488553DFF2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1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76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25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3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4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4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8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59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5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54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9/29/2020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5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0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Let's Travel!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2858" y="4389120"/>
            <a:ext cx="8527436" cy="10698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Brent Shafer, Jacob Longo, Brandon Holmes, and Justin Yee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8" descr="A person sitting in a car&#10;&#10;Description automatically generated">
            <a:extLst>
              <a:ext uri="{FF2B5EF4-FFF2-40B4-BE49-F238E27FC236}">
                <a16:creationId xmlns:a16="http://schemas.microsoft.com/office/drawing/2014/main" id="{ECADB932-7E99-4C8D-9FAD-61BB6EFA9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291" y="3453973"/>
            <a:ext cx="2435839" cy="12179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14E1AE-4213-48E8-9019-365F75B2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Travelling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5E92-F750-44D5-998A-0C95111F1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90438"/>
            <a:ext cx="5732701" cy="4758912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Not knowing customs of country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Losing a business deal</a:t>
            </a:r>
          </a:p>
          <a:p>
            <a:pPr lvl="1"/>
            <a:r>
              <a:rPr lang="en-US" dirty="0">
                <a:ea typeface="+mn-lt"/>
                <a:cs typeface="+mn-lt"/>
              </a:rPr>
              <a:t>Insulting a local unknowingly</a:t>
            </a:r>
          </a:p>
          <a:p>
            <a:r>
              <a:rPr lang="en-US" dirty="0">
                <a:ea typeface="+mn-lt"/>
                <a:cs typeface="+mn-lt"/>
              </a:rPr>
              <a:t>Not knowing the currency exchange</a:t>
            </a:r>
          </a:p>
          <a:p>
            <a:pPr lvl="1"/>
            <a:r>
              <a:rPr lang="en-US" dirty="0">
                <a:ea typeface="+mn-lt"/>
                <a:cs typeface="+mn-lt"/>
              </a:rPr>
              <a:t>Overpay</a:t>
            </a:r>
            <a:r>
              <a:rPr lang="en-US" dirty="0"/>
              <a:t> on goods and services</a:t>
            </a:r>
          </a:p>
          <a:p>
            <a:r>
              <a:rPr lang="en-US" dirty="0">
                <a:ea typeface="+mn-lt"/>
                <a:cs typeface="+mn-lt"/>
              </a:rPr>
              <a:t>Not knowing the bad areas of a region</a:t>
            </a:r>
          </a:p>
          <a:p>
            <a:pPr lvl="1"/>
            <a:r>
              <a:rPr lang="en-US" dirty="0">
                <a:ea typeface="+mn-lt"/>
                <a:cs typeface="+mn-lt"/>
              </a:rPr>
              <a:t>Avoid areas likely to get mugged</a:t>
            </a:r>
          </a:p>
          <a:p>
            <a:pPr lvl="1"/>
            <a:r>
              <a:rPr lang="en-US" dirty="0">
                <a:ea typeface="+mn-lt"/>
                <a:cs typeface="+mn-lt"/>
              </a:rPr>
              <a:t>Solo travelers need to stay safe</a:t>
            </a:r>
          </a:p>
          <a:p>
            <a:r>
              <a:rPr lang="en-US" dirty="0">
                <a:ea typeface="+mn-lt"/>
                <a:cs typeface="+mn-lt"/>
              </a:rPr>
              <a:t>Not speaking the language</a:t>
            </a:r>
          </a:p>
          <a:p>
            <a:pPr lvl="1"/>
            <a:r>
              <a:rPr lang="en-US" dirty="0">
                <a:ea typeface="+mn-lt"/>
                <a:cs typeface="+mn-lt"/>
              </a:rPr>
              <a:t>Lost for hours</a:t>
            </a:r>
          </a:p>
          <a:p>
            <a:pPr lvl="1"/>
            <a:r>
              <a:rPr lang="en-US" dirty="0">
                <a:ea typeface="+mn-lt"/>
                <a:cs typeface="+mn-lt"/>
              </a:rPr>
              <a:t>Rural Japan is unlikely to have English on the signs.</a:t>
            </a:r>
          </a:p>
          <a:p>
            <a:r>
              <a:rPr lang="en-US" dirty="0">
                <a:ea typeface="+mn-lt"/>
                <a:cs typeface="+mn-lt"/>
              </a:rPr>
              <a:t>Finding Points of Interest</a:t>
            </a:r>
          </a:p>
          <a:p>
            <a:pPr lvl="1"/>
            <a:r>
              <a:rPr lang="en-US" dirty="0">
                <a:ea typeface="+mn-lt"/>
                <a:cs typeface="+mn-lt"/>
              </a:rPr>
              <a:t>Could skip over areas of interest</a:t>
            </a:r>
          </a:p>
          <a:p>
            <a:pPr lvl="1"/>
            <a:r>
              <a:rPr lang="en-US" dirty="0">
                <a:ea typeface="+mn-lt"/>
                <a:cs typeface="+mn-lt"/>
              </a:rPr>
              <a:t>Find yourself stuck in tourist trap</a:t>
            </a:r>
          </a:p>
          <a:p>
            <a:r>
              <a:rPr lang="en-US" dirty="0">
                <a:ea typeface="+mn-lt"/>
                <a:cs typeface="+mn-lt"/>
              </a:rPr>
              <a:t>Finding Local Transportation</a:t>
            </a:r>
          </a:p>
          <a:p>
            <a:pPr lvl="1"/>
            <a:r>
              <a:rPr lang="en-US" dirty="0">
                <a:ea typeface="+mn-lt"/>
                <a:cs typeface="+mn-lt"/>
              </a:rPr>
              <a:t>Ensure you can get around the country</a:t>
            </a:r>
          </a:p>
          <a:p>
            <a:pPr>
              <a:spcAft>
                <a:spcPts val="200"/>
              </a:spcAft>
            </a:pPr>
            <a:r>
              <a:rPr lang="en-US" dirty="0"/>
              <a:t>Affordability</a:t>
            </a:r>
          </a:p>
          <a:p>
            <a:pPr lvl="1"/>
            <a:r>
              <a:rPr lang="en-US" dirty="0"/>
              <a:t>Finding a nice but cheap place to stay</a:t>
            </a:r>
          </a:p>
          <a:p>
            <a:pPr lvl="1"/>
            <a:r>
              <a:rPr lang="en-US" dirty="0"/>
              <a:t>Finding a good deal on flights/trains/etc.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4" descr="A dog standing on grass in front of a building&#10;&#10;Description automatically generated">
            <a:extLst>
              <a:ext uri="{FF2B5EF4-FFF2-40B4-BE49-F238E27FC236}">
                <a16:creationId xmlns:a16="http://schemas.microsoft.com/office/drawing/2014/main" id="{68CA15D5-B44C-4E2D-9087-C8CD51044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175" y="1542470"/>
            <a:ext cx="990440" cy="11420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08FEB8-CEE7-4E82-908C-F2BDDED3E6C5}"/>
              </a:ext>
            </a:extLst>
          </p:cNvPr>
          <p:cNvSpPr txBox="1"/>
          <p:nvPr/>
        </p:nvSpPr>
        <p:spPr>
          <a:xfrm>
            <a:off x="7533768" y="2608409"/>
            <a:ext cx="348023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" dirty="0"/>
              <a:t>1*</a:t>
            </a:r>
          </a:p>
        </p:txBody>
      </p:sp>
      <p:pic>
        <p:nvPicPr>
          <p:cNvPr id="7" name="Picture 7" descr="A store inside of a building&#10;&#10;Description automatically generated">
            <a:extLst>
              <a:ext uri="{FF2B5EF4-FFF2-40B4-BE49-F238E27FC236}">
                <a16:creationId xmlns:a16="http://schemas.microsoft.com/office/drawing/2014/main" id="{3B4ECD75-9A20-4C94-9F6B-60FCE5884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6092" y="1134676"/>
            <a:ext cx="2743200" cy="2057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AFD663-6C39-47AD-94D7-FD99992B09F1}"/>
              </a:ext>
            </a:extLst>
          </p:cNvPr>
          <p:cNvSpPr txBox="1"/>
          <p:nvPr/>
        </p:nvSpPr>
        <p:spPr>
          <a:xfrm>
            <a:off x="4257068" y="5605281"/>
            <a:ext cx="7548467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600">
                <a:ea typeface="+mn-lt"/>
                <a:cs typeface="+mn-lt"/>
              </a:rPr>
              <a:t>1.URL:http://www.quickmeme.com/img/87/870dc6df2a45f79c6a8ab45f503e8727efe47d9e728433ec3974496408aad5f6.jpg</a:t>
            </a:r>
            <a:r>
              <a:rPr lang="en-US" sz="600" dirty="0">
                <a:ea typeface="+mn-lt"/>
                <a:cs typeface="+mn-lt"/>
              </a:rPr>
              <a:t> </a:t>
            </a:r>
            <a:endParaRPr lang="en-US"/>
          </a:p>
          <a:p>
            <a:pPr algn="r"/>
            <a:r>
              <a:rPr lang="en-US" sz="600">
                <a:ea typeface="+mn-lt"/>
                <a:cs typeface="+mn-lt"/>
              </a:rPr>
              <a:t>2.URL:https://www.kashiwaya.org/e/magazine/wp-content/uploads/2015/07/DSC03583-1.jpg</a:t>
            </a:r>
            <a:endParaRPr lang="en-US"/>
          </a:p>
          <a:p>
            <a:pPr algn="r"/>
            <a:r>
              <a:rPr lang="en-US" sz="600"/>
              <a:t>3.URL:https://external-content.duckduckgo.com/iu/?u=https%3A%2F%2Fi.pinimg.com%2F736x%2F57%2F8b%2F83%2F578b8363ead3a4268752e72cea0014b2--garden-signs.jpg</a:t>
            </a:r>
            <a:endParaRPr lang="en-US" sz="600" dirty="0">
              <a:ea typeface="+mn-lt"/>
              <a:cs typeface="+mn-lt"/>
            </a:endParaRPr>
          </a:p>
          <a:p>
            <a:pPr algn="r"/>
            <a:r>
              <a:rPr lang="en-US" sz="600"/>
              <a:t>4.http://i.huffpost.com/gen/1909206/images/o-CONFUSED-MAP-facebook.jpg</a:t>
            </a:r>
            <a:endParaRPr lang="en-US" sz="600">
              <a:ea typeface="+mn-lt"/>
              <a:cs typeface="+mn-lt"/>
            </a:endParaRPr>
          </a:p>
          <a:p>
            <a:pPr algn="r"/>
            <a:endParaRPr lang="en-US" sz="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FCFD6F-3F0D-401E-89F0-40A36E9FAE50}"/>
              </a:ext>
            </a:extLst>
          </p:cNvPr>
          <p:cNvSpPr txBox="1"/>
          <p:nvPr/>
        </p:nvSpPr>
        <p:spPr>
          <a:xfrm>
            <a:off x="9025751" y="3101467"/>
            <a:ext cx="348023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" dirty="0"/>
              <a:t>2*</a:t>
            </a:r>
          </a:p>
        </p:txBody>
      </p:sp>
      <p:pic>
        <p:nvPicPr>
          <p:cNvPr id="10" name="Picture 10" descr="Text, whiteboard&#10;&#10;Description automatically generated">
            <a:extLst>
              <a:ext uri="{FF2B5EF4-FFF2-40B4-BE49-F238E27FC236}">
                <a16:creationId xmlns:a16="http://schemas.microsoft.com/office/drawing/2014/main" id="{1D7D3503-F372-41B0-9FD4-B25011F559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5879" y="3382019"/>
            <a:ext cx="2743199" cy="19381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02E2B4-D382-4B05-8F5B-2707FA1110ED}"/>
              </a:ext>
            </a:extLst>
          </p:cNvPr>
          <p:cNvSpPr txBox="1"/>
          <p:nvPr/>
        </p:nvSpPr>
        <p:spPr>
          <a:xfrm>
            <a:off x="9008249" y="5230266"/>
            <a:ext cx="309923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>
                <a:ea typeface="+mn-lt"/>
                <a:cs typeface="+mn-lt"/>
              </a:rPr>
              <a:t>3*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D3A672-30AC-4F6A-8657-BE79440F639C}"/>
              </a:ext>
            </a:extLst>
          </p:cNvPr>
          <p:cNvSpPr txBox="1"/>
          <p:nvPr/>
        </p:nvSpPr>
        <p:spPr>
          <a:xfrm>
            <a:off x="9712619" y="2611291"/>
            <a:ext cx="348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Comic Sans MS"/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7A160E-B9C4-442B-9703-02D07DB70FBD}"/>
              </a:ext>
            </a:extLst>
          </p:cNvPr>
          <p:cNvSpPr txBox="1"/>
          <p:nvPr/>
        </p:nvSpPr>
        <p:spPr>
          <a:xfrm rot="2100000">
            <a:off x="10577072" y="2310332"/>
            <a:ext cx="348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Comic Sans MS"/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91F101-2955-4C54-9AC9-423F65537386}"/>
              </a:ext>
            </a:extLst>
          </p:cNvPr>
          <p:cNvSpPr txBox="1"/>
          <p:nvPr/>
        </p:nvSpPr>
        <p:spPr>
          <a:xfrm rot="-2160000">
            <a:off x="10084013" y="2752164"/>
            <a:ext cx="348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Comic Sans MS"/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14C1D2-0CB9-4511-99CD-99313B13285C}"/>
              </a:ext>
            </a:extLst>
          </p:cNvPr>
          <p:cNvSpPr txBox="1"/>
          <p:nvPr/>
        </p:nvSpPr>
        <p:spPr>
          <a:xfrm rot="-1740000">
            <a:off x="10084012" y="1605961"/>
            <a:ext cx="348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Comic Sans MS"/>
              </a:rPr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065328-08A4-4D09-A259-922E12369992}"/>
              </a:ext>
            </a:extLst>
          </p:cNvPr>
          <p:cNvSpPr txBox="1"/>
          <p:nvPr/>
        </p:nvSpPr>
        <p:spPr>
          <a:xfrm>
            <a:off x="11127760" y="2041390"/>
            <a:ext cx="348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Comic Sans MS"/>
              </a:rPr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62B1AC-7B26-4A2F-8D63-A2DBC64C4BA5}"/>
              </a:ext>
            </a:extLst>
          </p:cNvPr>
          <p:cNvSpPr txBox="1"/>
          <p:nvPr/>
        </p:nvSpPr>
        <p:spPr>
          <a:xfrm>
            <a:off x="6421289" y="4583526"/>
            <a:ext cx="30352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>
                <a:ea typeface="+mn-lt"/>
                <a:cs typeface="+mn-lt"/>
              </a:rPr>
              <a:t>4*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974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86F0740-A08E-4236-A0A1-F28EBA0C6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61205"/>
            <a:ext cx="2838450" cy="770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9739FA-2E55-477E-B55C-E67D12C7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</a:t>
            </a: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AF8131A9-8765-452C-9EE9-386ECFD30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827" y="745671"/>
            <a:ext cx="3145525" cy="5529942"/>
          </a:xfrm>
          <a:prstGeom prst="rect">
            <a:avLst/>
          </a:prstGeom>
        </p:spPr>
      </p:pic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C06C0D64-0FA3-4C9E-BD12-88335832D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793" y="2162736"/>
            <a:ext cx="4552950" cy="40157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A02852-3C2D-47D1-B748-39D45BB662F6}"/>
              </a:ext>
            </a:extLst>
          </p:cNvPr>
          <p:cNvSpPr txBox="1"/>
          <p:nvPr/>
        </p:nvSpPr>
        <p:spPr>
          <a:xfrm>
            <a:off x="4001071" y="5636761"/>
            <a:ext cx="592999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 err="1">
                <a:ea typeface="+mn-lt"/>
                <a:cs typeface="+mn-lt"/>
              </a:rPr>
              <a:t>IMAGEURL:https</a:t>
            </a:r>
            <a:r>
              <a:rPr lang="en-US" sz="1000" dirty="0">
                <a:ea typeface="+mn-lt"/>
                <a:cs typeface="+mn-lt"/>
              </a:rPr>
              <a:t>://data.worldbank.org/indicator/ST.INT.ARVL</a:t>
            </a:r>
            <a:endParaRPr 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1841BB-76DD-49EB-A868-12948F3A93B3}"/>
              </a:ext>
            </a:extLst>
          </p:cNvPr>
          <p:cNvSpPr txBox="1"/>
          <p:nvPr/>
        </p:nvSpPr>
        <p:spPr>
          <a:xfrm>
            <a:off x="568325" y="2879725"/>
            <a:ext cx="21145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00" dirty="0">
                <a:ea typeface="+mn-lt"/>
                <a:cs typeface="+mn-lt"/>
              </a:rPr>
              <a:t>http://www.unwto.org/international-tourism-growth-continues-to-outpace-the-economy</a:t>
            </a:r>
            <a:endParaRPr lang="en-US" sz="700"/>
          </a:p>
        </p:txBody>
      </p:sp>
      <p:pic>
        <p:nvPicPr>
          <p:cNvPr id="3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5549AED-6619-4CC3-9ED5-BF834CC0D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493" y="4101039"/>
            <a:ext cx="3155950" cy="112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89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F9FC-DE08-440B-83B7-AB46D8F8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141BF-86A6-45A2-A8BE-D488553DF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TripAdvisor &amp; Lonely Planet </a:t>
            </a:r>
          </a:p>
          <a:p>
            <a:pPr lvl="1"/>
            <a:r>
              <a:rPr lang="en-US" dirty="0"/>
              <a:t>Bulky way to navigate</a:t>
            </a:r>
          </a:p>
          <a:p>
            <a:pPr lvl="1"/>
            <a:r>
              <a:rPr lang="en-US" dirty="0"/>
              <a:t>Cannot find your question quickly</a:t>
            </a:r>
          </a:p>
          <a:p>
            <a:pPr lvl="1"/>
            <a:r>
              <a:rPr lang="en-US" dirty="0"/>
              <a:t>Anecdotal evidence from users</a:t>
            </a:r>
          </a:p>
          <a:p>
            <a:r>
              <a:rPr lang="en-US" dirty="0"/>
              <a:t>Not all in one</a:t>
            </a:r>
          </a:p>
          <a:p>
            <a:pPr lvl="1"/>
            <a:r>
              <a:rPr lang="en-US" dirty="0">
                <a:ea typeface="+mn-lt"/>
                <a:cs typeface="+mn-lt"/>
              </a:rPr>
              <a:t>Airbnb</a:t>
            </a:r>
          </a:p>
          <a:p>
            <a:pPr lvl="1"/>
            <a:r>
              <a:rPr lang="en-US" dirty="0">
                <a:ea typeface="+mn-lt"/>
                <a:cs typeface="+mn-lt"/>
              </a:rPr>
              <a:t>Trivago</a:t>
            </a:r>
          </a:p>
          <a:p>
            <a:pPr lvl="1"/>
            <a:r>
              <a:rPr lang="en-US" dirty="0">
                <a:ea typeface="+mn-lt"/>
                <a:cs typeface="+mn-lt"/>
              </a:rPr>
              <a:t>Google Flights</a:t>
            </a:r>
          </a:p>
          <a:p>
            <a:pPr lvl="1"/>
            <a:r>
              <a:rPr lang="en-US" dirty="0">
                <a:ea typeface="+mn-lt"/>
                <a:cs typeface="+mn-lt"/>
              </a:rPr>
              <a:t>Google Translate</a:t>
            </a:r>
          </a:p>
          <a:p>
            <a:pPr lvl="1"/>
            <a:r>
              <a:rPr lang="en-US" dirty="0">
                <a:ea typeface="+mn-lt"/>
                <a:cs typeface="+mn-lt"/>
              </a:rPr>
              <a:t>Yelp</a:t>
            </a:r>
          </a:p>
          <a:p>
            <a:pPr lvl="1"/>
            <a:r>
              <a:rPr lang="en-US" dirty="0">
                <a:ea typeface="+mn-lt"/>
                <a:cs typeface="+mn-lt"/>
              </a:rPr>
              <a:t>Expedia.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339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644A-F0FC-4EA8-A79A-0BDDA0A7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70" y="243564"/>
            <a:ext cx="7135792" cy="676348"/>
          </a:xfrm>
        </p:spPr>
        <p:txBody>
          <a:bodyPr>
            <a:noAutofit/>
          </a:bodyPr>
          <a:lstStyle/>
          <a:p>
            <a:r>
              <a:rPr lang="en-US" sz="5400" dirty="0">
                <a:latin typeface="Rockwell Condensed"/>
              </a:rPr>
              <a:t>App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21D9C-257A-45C6-9722-7BBA363B1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1413" y="1593641"/>
            <a:ext cx="7135791" cy="5741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endParaRPr lang="en-US" dirty="0"/>
          </a:p>
        </p:txBody>
      </p:sp>
      <p:pic>
        <p:nvPicPr>
          <p:cNvPr id="6" name="Picture 6" descr="A large air plane on a runway at an airport&#10;&#10;Description automatically generated">
            <a:extLst>
              <a:ext uri="{FF2B5EF4-FFF2-40B4-BE49-F238E27FC236}">
                <a16:creationId xmlns:a16="http://schemas.microsoft.com/office/drawing/2014/main" id="{37F90148-963D-424C-99DE-DA659942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92" t="32935" r="12500" b="7022"/>
          <a:stretch/>
        </p:blipFill>
        <p:spPr>
          <a:xfrm>
            <a:off x="8727311" y="579698"/>
            <a:ext cx="3208166" cy="2320369"/>
          </a:xfrm>
          <a:prstGeom prst="rect">
            <a:avLst/>
          </a:prstGeom>
        </p:spPr>
      </p:pic>
      <p:pic>
        <p:nvPicPr>
          <p:cNvPr id="8" name="Picture 8" descr="A large clock tower towering over a city&#10;&#10;Description automatically generated">
            <a:extLst>
              <a:ext uri="{FF2B5EF4-FFF2-40B4-BE49-F238E27FC236}">
                <a16:creationId xmlns:a16="http://schemas.microsoft.com/office/drawing/2014/main" id="{22FA5E16-5862-4E8D-A1BD-896B6D34D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310" y="3428618"/>
            <a:ext cx="3206188" cy="22578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173A46-6851-4009-A200-71068286A451}"/>
              </a:ext>
            </a:extLst>
          </p:cNvPr>
          <p:cNvSpPr txBox="1"/>
          <p:nvPr/>
        </p:nvSpPr>
        <p:spPr>
          <a:xfrm>
            <a:off x="400027" y="1420233"/>
            <a:ext cx="773083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Chosen Destination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Safety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Common Scams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Dangerous Areas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Points of Interest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Attractions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Restaurants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Landmarks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Cultural Do’s &amp; Don’ts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Currency Converter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Language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Common Phrases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Translate</a:t>
            </a: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3979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Wood Type</vt:lpstr>
      <vt:lpstr>Let's Travel!</vt:lpstr>
      <vt:lpstr>Travelling Problems</vt:lpstr>
      <vt:lpstr>Evidence</vt:lpstr>
      <vt:lpstr>Existing Systems</vt:lpstr>
      <vt:lpstr>App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573</cp:revision>
  <dcterms:created xsi:type="dcterms:W3CDTF">2013-07-15T20:26:40Z</dcterms:created>
  <dcterms:modified xsi:type="dcterms:W3CDTF">2020-09-29T19:17:45Z</dcterms:modified>
</cp:coreProperties>
</file>