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>
        <p:scale>
          <a:sx n="86" d="100"/>
          <a:sy n="86" d="100"/>
        </p:scale>
        <p:origin x="579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A797-A23A-4784-B077-BEB10A129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C59DE-2BE3-4DB7-8F4D-7302EE45D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CA77-4B75-49EF-81AE-8810B256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42D27-A150-4ADB-9794-0C253182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1E27-01EA-4090-9B8D-0499E733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62B8-4504-4F4A-B5C9-EC099622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0AB7B-5DBA-47BD-B856-D6EF0F0F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98D1-9F2C-4342-8A8C-B262EE33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1C4AC-CF77-4235-8922-4A2E0E5D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C9B7-9DFE-4166-9E8E-D74041AF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8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A6C32-1137-4F41-9F1E-948242D2B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79B83-7614-4C8C-8E13-04CEF42F4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25DE-639A-4B1A-949E-E3654AED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D08D-464E-4230-A8D4-0E538B55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5198-A3A8-47A3-9806-7F6774FB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5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0CD0-4C75-4932-AF1B-03651366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E58F-E091-4C77-B49E-B7F48A68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C821-F325-4CC5-AD4B-60EA1E71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21F2-E9DC-44D4-B92D-27DBD41E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E27E-77FC-4737-95F7-AD885FEB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C9FC-FE72-4A88-87B4-36A3C786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9C969-5926-4330-9D3A-1CFB97C26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61C0A-B460-4FF3-83E7-7B7ADEFB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83E9-24E5-41FF-ADE7-C962B5E0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4AD7-E472-47C5-88FD-D3119D7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6F97-70FA-4716-9DFC-330F7342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49E6-805F-4566-9ACA-90D40457F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DE627-8CD7-46F7-AE73-372D4683B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B63B7-FCAB-480E-AD92-B707D41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6B73-CF21-40A2-B800-F43D0BFE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FAA25-3D39-4811-9B03-0D9BEABA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C2D8-C155-47C8-B265-A87D82E7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3B45-CF4C-451F-B658-8FB906C9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B6899-4758-4CD6-900B-1F2577625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D0A32-402C-4206-89B1-ACAD71684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B3774-58B9-4EF7-84D7-D9BE730E2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0D9A6-CE21-4D03-B889-1FA01046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CFD7E-09A8-4206-A8DE-0E817B41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D8761-B26F-4997-A2FC-D0BD2942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9B31-27E2-4E0B-8798-2D1417E1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9C2C6-5328-41BF-A3FF-9C40A6C3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0AE14-EAF7-49E0-934F-6D7877FB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B6E36-E1AE-42A5-9B72-9F1283E9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A43F8-6BE8-446C-ABF9-BC624E6B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9BC83-24CD-4079-856B-9EC5B19E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9489-799F-4FF7-803F-3294686E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DC7B-E07B-45F3-8F08-6B782A48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904E-9416-4352-B7B2-6B64109D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99681-CA03-4FDD-A034-65062691C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6FEB8-C47A-49E4-B06E-EFC59934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915A-B01C-4439-B810-241FE48B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E1CD-DFD1-41C4-8AB7-F28DD6C0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903F-DCC4-4290-9984-BBB98A51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8F14E-A3CA-4DD7-8545-A9684A5D7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B0012-AED2-419C-95BC-3BA7BF24B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23319-0FDB-4699-97A5-8E54C9AC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4D0B7-86BA-4B7D-8E56-BBCEA2D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0F191-FA53-4755-A96F-F25E08B6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786D2-DD98-417C-860D-1BDC41B7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201A-AF25-4BB5-B394-1FC29607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AF59-0661-48B7-BD09-0234C667C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73CB-0B24-4334-808C-FF135383C227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3446-6CCA-4397-A295-6A74BF477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5E7EB-BDEB-4713-B80B-6D326CA7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550FC9F3-7B7B-4773-97EA-E2B08776F20B}"/>
              </a:ext>
            </a:extLst>
          </p:cNvPr>
          <p:cNvSpPr/>
          <p:nvPr/>
        </p:nvSpPr>
        <p:spPr>
          <a:xfrm>
            <a:off x="5251914" y="1654875"/>
            <a:ext cx="5554632" cy="1028231"/>
          </a:xfrm>
          <a:prstGeom prst="curvedDownArrow">
            <a:avLst>
              <a:gd name="adj1" fmla="val 22878"/>
              <a:gd name="adj2" fmla="val 532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A4484-4B30-4495-AD3D-356B159A0753}"/>
              </a:ext>
            </a:extLst>
          </p:cNvPr>
          <p:cNvSpPr/>
          <p:nvPr/>
        </p:nvSpPr>
        <p:spPr>
          <a:xfrm>
            <a:off x="4920008" y="2514185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9A8C6F-DCC2-4D81-8EE6-7B977F4D4884}"/>
              </a:ext>
            </a:extLst>
          </p:cNvPr>
          <p:cNvSpPr/>
          <p:nvPr/>
        </p:nvSpPr>
        <p:spPr>
          <a:xfrm>
            <a:off x="4813739" y="2627551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D681486-59F5-424F-A5A8-090CDC3F84FA}"/>
              </a:ext>
            </a:extLst>
          </p:cNvPr>
          <p:cNvSpPr/>
          <p:nvPr/>
        </p:nvSpPr>
        <p:spPr>
          <a:xfrm>
            <a:off x="5340260" y="2715629"/>
            <a:ext cx="1395943" cy="903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192F4F-9A58-4B2F-BD5E-A733C768E8A0}"/>
              </a:ext>
            </a:extLst>
          </p:cNvPr>
          <p:cNvSpPr/>
          <p:nvPr/>
        </p:nvSpPr>
        <p:spPr>
          <a:xfrm>
            <a:off x="820124" y="1554247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7708A-97AE-4209-B5D3-1FC01E3A6689}"/>
              </a:ext>
            </a:extLst>
          </p:cNvPr>
          <p:cNvSpPr/>
          <p:nvPr/>
        </p:nvSpPr>
        <p:spPr>
          <a:xfrm>
            <a:off x="728365" y="1630052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3A9A5-AC5E-4237-A43C-181B9EE178CC}"/>
              </a:ext>
            </a:extLst>
          </p:cNvPr>
          <p:cNvSpPr/>
          <p:nvPr/>
        </p:nvSpPr>
        <p:spPr>
          <a:xfrm>
            <a:off x="656555" y="1701860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22E6-F792-4278-A63A-90B928796203}"/>
              </a:ext>
            </a:extLst>
          </p:cNvPr>
          <p:cNvSpPr/>
          <p:nvPr/>
        </p:nvSpPr>
        <p:spPr>
          <a:xfrm>
            <a:off x="569583" y="1782452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8930E-25FB-4D4B-9A6F-2AA7BB0B765A}"/>
              </a:ext>
            </a:extLst>
          </p:cNvPr>
          <p:cNvSpPr/>
          <p:nvPr/>
        </p:nvSpPr>
        <p:spPr>
          <a:xfrm>
            <a:off x="493783" y="1855051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72B5-287F-472E-81B6-FFFC7A04589E}"/>
              </a:ext>
            </a:extLst>
          </p:cNvPr>
          <p:cNvSpPr/>
          <p:nvPr/>
        </p:nvSpPr>
        <p:spPr>
          <a:xfrm>
            <a:off x="397237" y="1935643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05D81-B92C-49D8-ADB9-89CC7ADB983E}"/>
                  </a:ext>
                </a:extLst>
              </p:cNvPr>
              <p:cNvSpPr txBox="1"/>
              <p:nvPr/>
            </p:nvSpPr>
            <p:spPr>
              <a:xfrm>
                <a:off x="3233786" y="4862340"/>
                <a:ext cx="882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05D81-B92C-49D8-ADB9-89CC7ADB9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86" y="4862340"/>
                <a:ext cx="8824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0A520B-311E-498C-ABA3-0F10584195D2}"/>
                  </a:ext>
                </a:extLst>
              </p:cNvPr>
              <p:cNvSpPr txBox="1"/>
              <p:nvPr/>
            </p:nvSpPr>
            <p:spPr>
              <a:xfrm>
                <a:off x="4358050" y="3874281"/>
                <a:ext cx="970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50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0A520B-311E-498C-ABA3-0F1058419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050" y="3874281"/>
                <a:ext cx="97073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17C5CE4-D817-47A7-9662-372181E2C894}"/>
              </a:ext>
            </a:extLst>
          </p:cNvPr>
          <p:cNvSpPr txBox="1"/>
          <p:nvPr/>
        </p:nvSpPr>
        <p:spPr>
          <a:xfrm>
            <a:off x="397236" y="980538"/>
            <a:ext cx="336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(50 x 50 patches)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290343-C7DA-4A44-BEC2-D9BFE7BAF2F3}"/>
              </a:ext>
            </a:extLst>
          </p:cNvPr>
          <p:cNvSpPr/>
          <p:nvPr/>
        </p:nvSpPr>
        <p:spPr>
          <a:xfrm>
            <a:off x="4702910" y="2733810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C411F-B8C4-4BF1-A4CC-B900CD26C865}"/>
              </a:ext>
            </a:extLst>
          </p:cNvPr>
          <p:cNvSpPr/>
          <p:nvPr/>
        </p:nvSpPr>
        <p:spPr>
          <a:xfrm>
            <a:off x="4585294" y="2850349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9CDCD5-89B2-46B5-9A0B-FAF1F498CC26}"/>
              </a:ext>
            </a:extLst>
          </p:cNvPr>
          <p:cNvSpPr/>
          <p:nvPr/>
        </p:nvSpPr>
        <p:spPr>
          <a:xfrm>
            <a:off x="4475721" y="2954920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04B5D7-449E-4D66-925F-5FF081238489}"/>
              </a:ext>
            </a:extLst>
          </p:cNvPr>
          <p:cNvSpPr/>
          <p:nvPr/>
        </p:nvSpPr>
        <p:spPr>
          <a:xfrm>
            <a:off x="440228" y="1979419"/>
            <a:ext cx="1162078" cy="11620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22310-A07D-4B47-B9B9-CD9C83769429}"/>
              </a:ext>
            </a:extLst>
          </p:cNvPr>
          <p:cNvCxnSpPr>
            <a:cxnSpLocks/>
          </p:cNvCxnSpPr>
          <p:nvPr/>
        </p:nvCxnSpPr>
        <p:spPr>
          <a:xfrm>
            <a:off x="1602306" y="1979419"/>
            <a:ext cx="3039827" cy="9923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D69937-BFE9-483B-9B4C-36830B240CDA}"/>
              </a:ext>
            </a:extLst>
          </p:cNvPr>
          <p:cNvCxnSpPr>
            <a:cxnSpLocks/>
          </p:cNvCxnSpPr>
          <p:nvPr/>
        </p:nvCxnSpPr>
        <p:spPr>
          <a:xfrm flipV="1">
            <a:off x="1602306" y="3101999"/>
            <a:ext cx="3025371" cy="394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3BABCD-7AEA-4AB3-87D1-468017E2E4FC}"/>
              </a:ext>
            </a:extLst>
          </p:cNvPr>
          <p:cNvCxnSpPr>
            <a:cxnSpLocks/>
          </p:cNvCxnSpPr>
          <p:nvPr/>
        </p:nvCxnSpPr>
        <p:spPr>
          <a:xfrm>
            <a:off x="440228" y="1979419"/>
            <a:ext cx="4056133" cy="10051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5C60890-B2BE-4AD0-A526-96A6EB816521}"/>
              </a:ext>
            </a:extLst>
          </p:cNvPr>
          <p:cNvSpPr/>
          <p:nvPr/>
        </p:nvSpPr>
        <p:spPr>
          <a:xfrm>
            <a:off x="4497876" y="2984618"/>
            <a:ext cx="129801" cy="117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C39B86-3FCE-486E-9F63-F5CD39670DD4}"/>
                  </a:ext>
                </a:extLst>
              </p:cNvPr>
              <p:cNvSpPr txBox="1"/>
              <p:nvPr/>
            </p:nvSpPr>
            <p:spPr>
              <a:xfrm>
                <a:off x="11431807" y="3808231"/>
                <a:ext cx="517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+1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C39B86-3FCE-486E-9F63-F5CD39670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807" y="3808231"/>
                <a:ext cx="517824" cy="369332"/>
              </a:xfrm>
              <a:prstGeom prst="rect">
                <a:avLst/>
              </a:prstGeom>
              <a:blipFill>
                <a:blip r:embed="rId5"/>
                <a:stretch>
                  <a:fillRect t="-10000" r="-94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894AC3-2A87-4905-A7B4-F96DA4CAE1C9}"/>
                  </a:ext>
                </a:extLst>
              </p:cNvPr>
              <p:cNvSpPr txBox="1"/>
              <p:nvPr/>
            </p:nvSpPr>
            <p:spPr>
              <a:xfrm>
                <a:off x="1583495" y="2495166"/>
                <a:ext cx="1236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x 5 region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894AC3-2A87-4905-A7B4-F96DA4CA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95" y="2495166"/>
                <a:ext cx="1236402" cy="646331"/>
              </a:xfrm>
              <a:prstGeom prst="rect">
                <a:avLst/>
              </a:prstGeom>
              <a:blipFill>
                <a:blip r:embed="rId6"/>
                <a:stretch>
                  <a:fillRect l="-443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74653C-C1A1-42AC-B72E-39D50EB22033}"/>
                  </a:ext>
                </a:extLst>
              </p:cNvPr>
              <p:cNvSpPr txBox="1"/>
              <p:nvPr/>
            </p:nvSpPr>
            <p:spPr>
              <a:xfrm>
                <a:off x="3434883" y="4373973"/>
                <a:ext cx="970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74653C-C1A1-42AC-B72E-39D50EB22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83" y="4373973"/>
                <a:ext cx="9707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42125DE1-6B67-4340-BFCB-04E05B059894}"/>
              </a:ext>
            </a:extLst>
          </p:cNvPr>
          <p:cNvSpPr/>
          <p:nvPr/>
        </p:nvSpPr>
        <p:spPr>
          <a:xfrm>
            <a:off x="7191953" y="2461491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DF9331-ECEF-41C1-8342-EE48F7605548}"/>
              </a:ext>
            </a:extLst>
          </p:cNvPr>
          <p:cNvSpPr/>
          <p:nvPr/>
        </p:nvSpPr>
        <p:spPr>
          <a:xfrm>
            <a:off x="7085684" y="2574857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C5AC8A4-242B-4020-BEE3-FA466A5F9A88}"/>
              </a:ext>
            </a:extLst>
          </p:cNvPr>
          <p:cNvSpPr/>
          <p:nvPr/>
        </p:nvSpPr>
        <p:spPr>
          <a:xfrm>
            <a:off x="7612205" y="2662935"/>
            <a:ext cx="1395943" cy="903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8124BAF-7791-4567-AB96-F8663F475ED4}"/>
                  </a:ext>
                </a:extLst>
              </p:cNvPr>
              <p:cNvSpPr txBox="1"/>
              <p:nvPr/>
            </p:nvSpPr>
            <p:spPr>
              <a:xfrm>
                <a:off x="6629995" y="3821587"/>
                <a:ext cx="970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50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8124BAF-7791-4567-AB96-F8663F475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995" y="3821587"/>
                <a:ext cx="97073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F66C38C2-CD48-40E6-973D-4BBA812C2DE9}"/>
              </a:ext>
            </a:extLst>
          </p:cNvPr>
          <p:cNvSpPr/>
          <p:nvPr/>
        </p:nvSpPr>
        <p:spPr>
          <a:xfrm>
            <a:off x="6974855" y="2681116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23D84D-89F3-4D06-A3FA-01FC4BAB72C8}"/>
              </a:ext>
            </a:extLst>
          </p:cNvPr>
          <p:cNvSpPr/>
          <p:nvPr/>
        </p:nvSpPr>
        <p:spPr>
          <a:xfrm>
            <a:off x="6857239" y="2797655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0A75CA-4946-42B7-A492-3A86C34F43FF}"/>
              </a:ext>
            </a:extLst>
          </p:cNvPr>
          <p:cNvSpPr/>
          <p:nvPr/>
        </p:nvSpPr>
        <p:spPr>
          <a:xfrm>
            <a:off x="6747666" y="2902226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4B995-509F-43D2-A97A-2D87C4A81FB8}"/>
              </a:ext>
            </a:extLst>
          </p:cNvPr>
          <p:cNvSpPr/>
          <p:nvPr/>
        </p:nvSpPr>
        <p:spPr>
          <a:xfrm>
            <a:off x="6769821" y="2931924"/>
            <a:ext cx="129801" cy="117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95AE1E-3CBC-49D5-80A8-99FDEB938D61}"/>
              </a:ext>
            </a:extLst>
          </p:cNvPr>
          <p:cNvSpPr/>
          <p:nvPr/>
        </p:nvSpPr>
        <p:spPr>
          <a:xfrm>
            <a:off x="9201587" y="2398715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22767F-4BCE-4F03-96C4-A4AE923EF7B0}"/>
              </a:ext>
            </a:extLst>
          </p:cNvPr>
          <p:cNvSpPr/>
          <p:nvPr/>
        </p:nvSpPr>
        <p:spPr>
          <a:xfrm>
            <a:off x="9095318" y="2512081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811F8D0-B8B2-4F4E-9C3C-5417E802BDF4}"/>
              </a:ext>
            </a:extLst>
          </p:cNvPr>
          <p:cNvSpPr/>
          <p:nvPr/>
        </p:nvSpPr>
        <p:spPr>
          <a:xfrm>
            <a:off x="10637173" y="2572299"/>
            <a:ext cx="1053546" cy="903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BF8F2C2-3893-42DE-BBEE-51E34E2F29C7}"/>
                  </a:ext>
                </a:extLst>
              </p:cNvPr>
              <p:cNvSpPr txBox="1"/>
              <p:nvPr/>
            </p:nvSpPr>
            <p:spPr>
              <a:xfrm>
                <a:off x="8639629" y="3758811"/>
                <a:ext cx="970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50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BF8F2C2-3893-42DE-BBEE-51E34E2F2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629" y="3758811"/>
                <a:ext cx="970730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018EBD9A-2A87-4CC2-8742-DDD38F497EB5}"/>
              </a:ext>
            </a:extLst>
          </p:cNvPr>
          <p:cNvSpPr/>
          <p:nvPr/>
        </p:nvSpPr>
        <p:spPr>
          <a:xfrm>
            <a:off x="8984489" y="2618340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C2FC48-67B8-4A0F-BFAF-231BD7710436}"/>
              </a:ext>
            </a:extLst>
          </p:cNvPr>
          <p:cNvSpPr/>
          <p:nvPr/>
        </p:nvSpPr>
        <p:spPr>
          <a:xfrm>
            <a:off x="8866873" y="2734879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C72B96-3237-4A16-B1C7-5ACC8AE74C00}"/>
              </a:ext>
            </a:extLst>
          </p:cNvPr>
          <p:cNvSpPr/>
          <p:nvPr/>
        </p:nvSpPr>
        <p:spPr>
          <a:xfrm>
            <a:off x="8757300" y="2839450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918F25-31E3-4BC8-8C0C-E32664E38718}"/>
              </a:ext>
            </a:extLst>
          </p:cNvPr>
          <p:cNvSpPr/>
          <p:nvPr/>
        </p:nvSpPr>
        <p:spPr>
          <a:xfrm>
            <a:off x="8779455" y="2869148"/>
            <a:ext cx="129801" cy="117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Or 5">
            <a:extLst>
              <a:ext uri="{FF2B5EF4-FFF2-40B4-BE49-F238E27FC236}">
                <a16:creationId xmlns:a16="http://schemas.microsoft.com/office/drawing/2014/main" id="{C8F6E1C9-4C44-409C-813C-12FC1C959F04}"/>
              </a:ext>
            </a:extLst>
          </p:cNvPr>
          <p:cNvSpPr/>
          <p:nvPr/>
        </p:nvSpPr>
        <p:spPr>
          <a:xfrm>
            <a:off x="10273665" y="2774327"/>
            <a:ext cx="526521" cy="50444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8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Houghton</dc:creator>
  <cp:lastModifiedBy>Brandon Houghton</cp:lastModifiedBy>
  <cp:revision>12</cp:revision>
  <dcterms:created xsi:type="dcterms:W3CDTF">2019-03-21T20:58:27Z</dcterms:created>
  <dcterms:modified xsi:type="dcterms:W3CDTF">2019-07-26T20:00:16Z</dcterms:modified>
</cp:coreProperties>
</file>