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122" d="100"/>
          <a:sy n="122" d="100"/>
        </p:scale>
        <p:origin x="119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5CA6-C6EE-4E87-84DF-982FECF5843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63BA-7DCD-4799-97B8-1DB4FF20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5CA6-C6EE-4E87-84DF-982FECF5843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63BA-7DCD-4799-97B8-1DB4FF20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2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5CA6-C6EE-4E87-84DF-982FECF5843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63BA-7DCD-4799-97B8-1DB4FF20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5CA6-C6EE-4E87-84DF-982FECF5843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63BA-7DCD-4799-97B8-1DB4FF20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9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5CA6-C6EE-4E87-84DF-982FECF5843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63BA-7DCD-4799-97B8-1DB4FF20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5CA6-C6EE-4E87-84DF-982FECF5843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63BA-7DCD-4799-97B8-1DB4FF20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0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5CA6-C6EE-4E87-84DF-982FECF5843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63BA-7DCD-4799-97B8-1DB4FF20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3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5CA6-C6EE-4E87-84DF-982FECF5843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63BA-7DCD-4799-97B8-1DB4FF20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9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5CA6-C6EE-4E87-84DF-982FECF5843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63BA-7DCD-4799-97B8-1DB4FF20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5CA6-C6EE-4E87-84DF-982FECF5843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63BA-7DCD-4799-97B8-1DB4FF20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3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5CA6-C6EE-4E87-84DF-982FECF5843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63BA-7DCD-4799-97B8-1DB4FF20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4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65CA6-C6EE-4E87-84DF-982FECF5843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F63BA-7DCD-4799-97B8-1DB4FF20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2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217DBA-F741-48B4-BB04-EB7DE43F4270}"/>
              </a:ext>
            </a:extLst>
          </p:cNvPr>
          <p:cNvSpPr/>
          <p:nvPr/>
        </p:nvSpPr>
        <p:spPr>
          <a:xfrm>
            <a:off x="831623" y="110657"/>
            <a:ext cx="1039736" cy="103973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73015-401C-414D-805F-B32D8DC5A4C3}"/>
              </a:ext>
            </a:extLst>
          </p:cNvPr>
          <p:cNvSpPr/>
          <p:nvPr/>
        </p:nvSpPr>
        <p:spPr>
          <a:xfrm>
            <a:off x="799245" y="137405"/>
            <a:ext cx="1039736" cy="103973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08667-4336-497B-BA44-E9DB6E490B68}"/>
              </a:ext>
            </a:extLst>
          </p:cNvPr>
          <p:cNvSpPr/>
          <p:nvPr/>
        </p:nvSpPr>
        <p:spPr>
          <a:xfrm>
            <a:off x="773907" y="162743"/>
            <a:ext cx="1039736" cy="103973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831074-0BF0-4C30-B94E-6DB75D8F46D9}"/>
              </a:ext>
            </a:extLst>
          </p:cNvPr>
          <p:cNvSpPr/>
          <p:nvPr/>
        </p:nvSpPr>
        <p:spPr>
          <a:xfrm>
            <a:off x="743219" y="191180"/>
            <a:ext cx="1039736" cy="103973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B37258-A53C-4DBA-A2BA-7EF365040019}"/>
              </a:ext>
            </a:extLst>
          </p:cNvPr>
          <p:cNvSpPr/>
          <p:nvPr/>
        </p:nvSpPr>
        <p:spPr>
          <a:xfrm>
            <a:off x="716472" y="216796"/>
            <a:ext cx="1039736" cy="103973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5C79BC-3ACB-46C7-9DF5-7C0BEEFA10CB}"/>
              </a:ext>
            </a:extLst>
          </p:cNvPr>
          <p:cNvSpPr/>
          <p:nvPr/>
        </p:nvSpPr>
        <p:spPr>
          <a:xfrm>
            <a:off x="682406" y="245233"/>
            <a:ext cx="1039736" cy="103973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CFF501-B241-462C-AEDD-6B880920C47F}"/>
                  </a:ext>
                </a:extLst>
              </p:cNvPr>
              <p:cNvSpPr txBox="1"/>
              <p:nvPr/>
            </p:nvSpPr>
            <p:spPr>
              <a:xfrm>
                <a:off x="1722142" y="1202479"/>
                <a:ext cx="6098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CFF501-B241-462C-AEDD-6B880920C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142" y="1202479"/>
                <a:ext cx="60984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31C70F-6D56-4BD0-A9E9-E861E5D3FDB7}"/>
                  </a:ext>
                </a:extLst>
              </p:cNvPr>
              <p:cNvSpPr txBox="1"/>
              <p:nvPr/>
            </p:nvSpPr>
            <p:spPr>
              <a:xfrm>
                <a:off x="1801586" y="972788"/>
                <a:ext cx="812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31C70F-6D56-4BD0-A9E9-E861E5D3F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586" y="972788"/>
                <a:ext cx="81205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row: Down 33">
            <a:extLst>
              <a:ext uri="{FF2B5EF4-FFF2-40B4-BE49-F238E27FC236}">
                <a16:creationId xmlns:a16="http://schemas.microsoft.com/office/drawing/2014/main" id="{506BA39C-DE3A-407D-B0A8-0AB457C8CD7D}"/>
              </a:ext>
            </a:extLst>
          </p:cNvPr>
          <p:cNvSpPr/>
          <p:nvPr/>
        </p:nvSpPr>
        <p:spPr>
          <a:xfrm>
            <a:off x="600340" y="3071025"/>
            <a:ext cx="1322800" cy="3817262"/>
          </a:xfrm>
          <a:prstGeom prst="downArrow">
            <a:avLst>
              <a:gd name="adj1" fmla="val 48080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F5F4A5-85D7-4E86-8846-CA1A16365878}"/>
              </a:ext>
            </a:extLst>
          </p:cNvPr>
          <p:cNvCxnSpPr>
            <a:cxnSpLocks/>
          </p:cNvCxnSpPr>
          <p:nvPr/>
        </p:nvCxnSpPr>
        <p:spPr>
          <a:xfrm>
            <a:off x="1254331" y="3119886"/>
            <a:ext cx="0" cy="3415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be 23">
                <a:extLst>
                  <a:ext uri="{FF2B5EF4-FFF2-40B4-BE49-F238E27FC236}">
                    <a16:creationId xmlns:a16="http://schemas.microsoft.com/office/drawing/2014/main" id="{EB685346-3246-4066-B39F-018ACECC087A}"/>
                  </a:ext>
                </a:extLst>
              </p:cNvPr>
              <p:cNvSpPr/>
              <p:nvPr/>
            </p:nvSpPr>
            <p:spPr>
              <a:xfrm>
                <a:off x="754553" y="2597917"/>
                <a:ext cx="1014373" cy="597070"/>
              </a:xfrm>
              <a:prstGeom prst="cube">
                <a:avLst>
                  <a:gd name="adj" fmla="val 272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algn="ctr"/>
                <a:endParaRPr lang="en-US" sz="3200" baseline="-25000" dirty="0"/>
              </a:p>
            </p:txBody>
          </p:sp>
        </mc:Choice>
        <mc:Fallback>
          <p:sp>
            <p:nvSpPr>
              <p:cNvPr id="24" name="Cube 23">
                <a:extLst>
                  <a:ext uri="{FF2B5EF4-FFF2-40B4-BE49-F238E27FC236}">
                    <a16:creationId xmlns:a16="http://schemas.microsoft.com/office/drawing/2014/main" id="{EB685346-3246-4066-B39F-018ACECC0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53" y="2597917"/>
                <a:ext cx="1014373" cy="597070"/>
              </a:xfrm>
              <a:prstGeom prst="cube">
                <a:avLst>
                  <a:gd name="adj" fmla="val 27223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ube 57">
                <a:extLst>
                  <a:ext uri="{FF2B5EF4-FFF2-40B4-BE49-F238E27FC236}">
                    <a16:creationId xmlns:a16="http://schemas.microsoft.com/office/drawing/2014/main" id="{F6D05103-3D37-4488-8395-A33AE7A6AF12}"/>
                  </a:ext>
                </a:extLst>
              </p:cNvPr>
              <p:cNvSpPr/>
              <p:nvPr/>
            </p:nvSpPr>
            <p:spPr>
              <a:xfrm>
                <a:off x="736663" y="5213770"/>
                <a:ext cx="1014373" cy="597070"/>
              </a:xfrm>
              <a:prstGeom prst="cube">
                <a:avLst>
                  <a:gd name="adj" fmla="val 272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algn="ctr"/>
                <a:endParaRPr lang="en-US" sz="3200" baseline="-25000" dirty="0"/>
              </a:p>
            </p:txBody>
          </p:sp>
        </mc:Choice>
        <mc:Fallback>
          <p:sp>
            <p:nvSpPr>
              <p:cNvPr id="58" name="Cube 57">
                <a:extLst>
                  <a:ext uri="{FF2B5EF4-FFF2-40B4-BE49-F238E27FC236}">
                    <a16:creationId xmlns:a16="http://schemas.microsoft.com/office/drawing/2014/main" id="{F6D05103-3D37-4488-8395-A33AE7A6AF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63" y="5213770"/>
                <a:ext cx="1014373" cy="597070"/>
              </a:xfrm>
              <a:prstGeom prst="cube">
                <a:avLst>
                  <a:gd name="adj" fmla="val 27223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76CE8CB-35BC-4D0F-B650-896868DD4EEC}"/>
              </a:ext>
            </a:extLst>
          </p:cNvPr>
          <p:cNvCxnSpPr>
            <a:cxnSpLocks/>
          </p:cNvCxnSpPr>
          <p:nvPr/>
        </p:nvCxnSpPr>
        <p:spPr>
          <a:xfrm>
            <a:off x="1243849" y="1356367"/>
            <a:ext cx="0" cy="11836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7560966-DF99-47A0-91A9-D2600874933F}"/>
              </a:ext>
            </a:extLst>
          </p:cNvPr>
          <p:cNvSpPr/>
          <p:nvPr/>
        </p:nvSpPr>
        <p:spPr>
          <a:xfrm>
            <a:off x="854167" y="2159414"/>
            <a:ext cx="800327" cy="2454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Conv.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5881592-053F-4F64-B4D6-CB0DB8E8DD6C}"/>
              </a:ext>
            </a:extLst>
          </p:cNvPr>
          <p:cNvGrpSpPr/>
          <p:nvPr/>
        </p:nvGrpSpPr>
        <p:grpSpPr>
          <a:xfrm>
            <a:off x="1185750" y="3419599"/>
            <a:ext cx="1234954" cy="1713002"/>
            <a:chOff x="1185750" y="3275013"/>
            <a:chExt cx="1420067" cy="1713002"/>
          </a:xfrm>
        </p:grpSpPr>
        <p:sp>
          <p:nvSpPr>
            <p:cNvPr id="65" name="Flowchart: Or 64">
              <a:extLst>
                <a:ext uri="{FF2B5EF4-FFF2-40B4-BE49-F238E27FC236}">
                  <a16:creationId xmlns:a16="http://schemas.microsoft.com/office/drawing/2014/main" id="{5CFEA65B-EB64-46EC-B510-21BCD6C636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5750" y="4850855"/>
              <a:ext cx="137160" cy="137160"/>
            </a:xfrm>
            <a:prstGeom prst="flowChartOr">
              <a:avLst/>
            </a:prstGeom>
            <a:ln w="952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U-Turn 41">
              <a:extLst>
                <a:ext uri="{FF2B5EF4-FFF2-40B4-BE49-F238E27FC236}">
                  <a16:creationId xmlns:a16="http://schemas.microsoft.com/office/drawing/2014/main" id="{EA0E48F0-7A93-4F16-A45E-C2BD9F5975DC}"/>
                </a:ext>
              </a:extLst>
            </p:cNvPr>
            <p:cNvSpPr/>
            <p:nvPr/>
          </p:nvSpPr>
          <p:spPr>
            <a:xfrm rot="5400000">
              <a:off x="904872" y="3631879"/>
              <a:ext cx="1684847" cy="971115"/>
            </a:xfrm>
            <a:prstGeom prst="uturnArrow">
              <a:avLst>
                <a:gd name="adj1" fmla="val 140"/>
                <a:gd name="adj2" fmla="val 3662"/>
                <a:gd name="adj3" fmla="val 5112"/>
                <a:gd name="adj4" fmla="val 0"/>
                <a:gd name="adj5" fmla="val 9666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1F7A07-9CAB-4422-B472-7201B871A744}"/>
                </a:ext>
              </a:extLst>
            </p:cNvPr>
            <p:cNvSpPr/>
            <p:nvPr/>
          </p:nvSpPr>
          <p:spPr>
            <a:xfrm>
              <a:off x="1872474" y="3420155"/>
              <a:ext cx="733343" cy="32181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Conv.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EE2FE8C-99AD-4684-83BF-EC101D420F23}"/>
                </a:ext>
              </a:extLst>
            </p:cNvPr>
            <p:cNvSpPr/>
            <p:nvPr/>
          </p:nvSpPr>
          <p:spPr>
            <a:xfrm>
              <a:off x="1872474" y="3921071"/>
              <a:ext cx="733343" cy="32181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Conv.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D10E43A-6921-481A-B335-C65435BBE45E}"/>
                </a:ext>
              </a:extLst>
            </p:cNvPr>
            <p:cNvSpPr/>
            <p:nvPr/>
          </p:nvSpPr>
          <p:spPr>
            <a:xfrm>
              <a:off x="1869619" y="4422836"/>
              <a:ext cx="733343" cy="32181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Conv.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0F1B2EC4-4B90-47B0-8CA0-ABADF5818793}"/>
              </a:ext>
            </a:extLst>
          </p:cNvPr>
          <p:cNvSpPr/>
          <p:nvPr/>
        </p:nvSpPr>
        <p:spPr>
          <a:xfrm>
            <a:off x="3668659" y="5037595"/>
            <a:ext cx="892394" cy="91176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AAD6413-EAAA-4211-8369-B1D4BD3E70EA}"/>
              </a:ext>
            </a:extLst>
          </p:cNvPr>
          <p:cNvCxnSpPr>
            <a:cxnSpLocks/>
          </p:cNvCxnSpPr>
          <p:nvPr/>
        </p:nvCxnSpPr>
        <p:spPr>
          <a:xfrm>
            <a:off x="1801586" y="5479856"/>
            <a:ext cx="17465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8E69DC0-1B3D-433E-83F3-38AC140FD3A4}"/>
              </a:ext>
            </a:extLst>
          </p:cNvPr>
          <p:cNvSpPr/>
          <p:nvPr/>
        </p:nvSpPr>
        <p:spPr>
          <a:xfrm>
            <a:off x="1944361" y="5346082"/>
            <a:ext cx="695809" cy="2606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3F3F6A-F39B-4727-BCA1-BD0D18341600}"/>
                  </a:ext>
                </a:extLst>
              </p:cNvPr>
              <p:cNvSpPr txBox="1"/>
              <p:nvPr/>
            </p:nvSpPr>
            <p:spPr>
              <a:xfrm>
                <a:off x="4387997" y="5687039"/>
                <a:ext cx="609840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3F3F6A-F39B-4727-BCA1-BD0D18341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997" y="5687039"/>
                <a:ext cx="60984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row: U-Turn 54">
            <a:extLst>
              <a:ext uri="{FF2B5EF4-FFF2-40B4-BE49-F238E27FC236}">
                <a16:creationId xmlns:a16="http://schemas.microsoft.com/office/drawing/2014/main" id="{AFFCD8E7-BBEE-4FDB-9875-88E5B66D1FA6}"/>
              </a:ext>
            </a:extLst>
          </p:cNvPr>
          <p:cNvSpPr/>
          <p:nvPr/>
        </p:nvSpPr>
        <p:spPr>
          <a:xfrm rot="5400000">
            <a:off x="1715269" y="3800686"/>
            <a:ext cx="1654566" cy="892393"/>
          </a:xfrm>
          <a:prstGeom prst="uturnArrow">
            <a:avLst>
              <a:gd name="adj1" fmla="val 140"/>
              <a:gd name="adj2" fmla="val 0"/>
              <a:gd name="adj3" fmla="val 0"/>
              <a:gd name="adj4" fmla="val 0"/>
              <a:gd name="adj5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E26859-6631-4936-BB90-7C9BED4364A5}"/>
              </a:ext>
            </a:extLst>
          </p:cNvPr>
          <p:cNvSpPr/>
          <p:nvPr/>
        </p:nvSpPr>
        <p:spPr>
          <a:xfrm>
            <a:off x="2497089" y="3564741"/>
            <a:ext cx="1023352" cy="3218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3F36D1-E5DB-4673-B35E-F052EF4B8F04}"/>
              </a:ext>
            </a:extLst>
          </p:cNvPr>
          <p:cNvSpPr/>
          <p:nvPr/>
        </p:nvSpPr>
        <p:spPr>
          <a:xfrm>
            <a:off x="2497089" y="4065657"/>
            <a:ext cx="1023352" cy="3218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E1CB8D3-A2E1-4E18-9903-69AD598EFAF7}"/>
              </a:ext>
            </a:extLst>
          </p:cNvPr>
          <p:cNvSpPr/>
          <p:nvPr/>
        </p:nvSpPr>
        <p:spPr>
          <a:xfrm>
            <a:off x="2494233" y="4567422"/>
            <a:ext cx="1023352" cy="3218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83839D-957C-45EF-944B-63BD471F96DD}"/>
              </a:ext>
            </a:extLst>
          </p:cNvPr>
          <p:cNvSpPr/>
          <p:nvPr/>
        </p:nvSpPr>
        <p:spPr>
          <a:xfrm>
            <a:off x="576346" y="1490462"/>
            <a:ext cx="1346787" cy="2454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0EC93F2-A929-484A-BED7-D02753E34DB4}"/>
              </a:ext>
            </a:extLst>
          </p:cNvPr>
          <p:cNvSpPr/>
          <p:nvPr/>
        </p:nvSpPr>
        <p:spPr>
          <a:xfrm>
            <a:off x="2694006" y="5253272"/>
            <a:ext cx="695809" cy="4463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49D87A-E95E-43CD-8980-C0212DD5BEAB}"/>
              </a:ext>
            </a:extLst>
          </p:cNvPr>
          <p:cNvSpPr/>
          <p:nvPr/>
        </p:nvSpPr>
        <p:spPr>
          <a:xfrm>
            <a:off x="576342" y="1818709"/>
            <a:ext cx="1346787" cy="2454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Conv.</a:t>
            </a:r>
          </a:p>
        </p:txBody>
      </p:sp>
    </p:spTree>
    <p:extLst>
      <p:ext uri="{BB962C8B-B14F-4D97-AF65-F5344CB8AC3E}">
        <p14:creationId xmlns:p14="http://schemas.microsoft.com/office/powerpoint/2010/main" val="303859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1220</TotalTime>
  <Words>33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Brandon Houghton</cp:lastModifiedBy>
  <cp:revision>13</cp:revision>
  <dcterms:created xsi:type="dcterms:W3CDTF">2019-08-20T13:39:32Z</dcterms:created>
  <dcterms:modified xsi:type="dcterms:W3CDTF">2019-10-20T22:10:38Z</dcterms:modified>
</cp:coreProperties>
</file>