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464-7F64-4A8F-B11F-470A1B08D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E030D-52A4-469A-BCA1-482CAC11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CA98-8259-478F-8D48-F8AC4F99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E66B-4FCD-4B08-A3BF-C76639B8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E88D-9033-4F21-A46E-3EF9230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FFF-10BE-48E2-B436-C1CB44B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50EF-F9C0-421F-92FA-004C3527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A266-CDDC-4DF5-B108-634F9DA9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87CE-16CB-4385-BF33-3A61C32D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9D08-5280-4A10-9D8E-DD06BAD6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4164D-37E7-4A1B-A41B-4C511D9E9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4046-7F04-480C-A4ED-6C0EAEC7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F12D-C469-47B8-8C2E-AE977D73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4138-BBE2-4C25-B368-F380F778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8AB5-F673-49B1-8B5F-FC41045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CEAE-1E9A-4CA9-A190-47EAFBE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42F-8CE1-4D27-8D9C-9833726B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0B50-5269-4ABB-8D22-A5BAEAF4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09BE-3AC9-4DC7-BB32-725E0FF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6F90-DE88-4BD5-8598-095BFFFC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4B0-BA9B-49D8-90E8-83239255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1F96-E621-4C56-BB8E-72730929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C66A-7527-44BE-B9FB-476D2967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0F60-EA1F-4C6A-AC6C-99AA689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DE2A-CFD3-4FF4-A517-7DAE9A9A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810E-510C-4B04-92C6-BC489C0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8324-F26E-42DD-94DB-B83212D4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24082-7F4B-4A56-A6DC-B859DC4E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D0A5-B0C2-48D5-87E2-F49C4413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5816-01B4-4432-97C0-C51DAAC3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1A92-1FB0-4C4D-BE51-14B9297F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A0B-3E40-4F3E-9AF8-AC86A910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7C50-673F-4DA1-9E28-FA478C8C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5F05-3791-4B6B-AAEF-68DD3C0B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DAB7B-A44D-49E6-8F3D-152B4575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B09DF-7BA8-4051-BBD0-3C31A90E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6D8C-3637-48B6-8D8E-2EC8BF3B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4C208-818A-40ED-A003-5ADE6E5F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DC1CD-4112-45C1-B3BB-3B972CB6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D9CC-41A1-499F-8E64-E845141F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3D63-094D-4C7D-BDD7-05EAE219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7CF58-95DD-42B3-BF9E-01A71AF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E1E8-86C4-41F5-ADC4-0980D9E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F255-E346-456A-8238-718BAD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105C4-CCCB-4B2B-88FC-3036866D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6018-3BFE-44B4-934F-E150C52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0154-1691-43B2-B30E-C77A2118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D82A-74B5-4BE9-80C6-7FB0D914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8EA6E-F3EA-4EB3-B93D-BB04EE73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D6441-AEBC-490C-A464-1FC8C452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BED4-8A54-4270-BF19-F1717B82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33E9-CD34-4C3D-8DAC-44B5E9D5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08F2-6284-4FA7-BA0C-BDB739B4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69363-175A-409E-8377-08D33F31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70F5-62A1-4903-99EC-8CA6E75EC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CFCE-73B4-4FE2-8128-E82B9CEC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02E1E-6676-4C12-A106-6C7A632A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661E-B7D5-4B3C-BD0F-6ECFA48B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EC8E-676D-42E2-8B6E-AA87107D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6962-773B-4A24-9521-EE80AD8A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BA7-D21A-4C26-97EF-8381A0EA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2F70-3E38-42D6-A863-1A508D5D2B6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E752-0FE9-4B8D-9DC2-93D9D13B1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73FE-7446-4553-9301-F46985D70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4B7A-DBB4-4D56-9812-742587D85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3 Accomplishments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33595-EA45-49E6-9AE4-3EE94CE0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Ruslan Salakhutdinov and Brandon Houghton</a:t>
            </a:r>
          </a:p>
        </p:txBody>
      </p:sp>
    </p:spTree>
    <p:extLst>
      <p:ext uri="{BB962C8B-B14F-4D97-AF65-F5344CB8AC3E}">
        <p14:creationId xmlns:p14="http://schemas.microsoft.com/office/powerpoint/2010/main" val="16587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Vorticity data augmentation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BF9C-690A-42C7-AB33-45C8D15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framework for dramatically increasing the amount of data for training neural networks by augmenting existing vorticity simulations with transformations that preserve the local dynamics</a:t>
            </a:r>
          </a:p>
          <a:p>
            <a:r>
              <a:rPr lang="en-US" dirty="0"/>
              <a:t>Augmented data made network more robust</a:t>
            </a:r>
          </a:p>
        </p:txBody>
      </p:sp>
    </p:spTree>
    <p:extLst>
      <p:ext uri="{BB962C8B-B14F-4D97-AF65-F5344CB8AC3E}">
        <p14:creationId xmlns:p14="http://schemas.microsoft.com/office/powerpoint/2010/main" val="226882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A8EF593-F305-45C2-B747-97BC6760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1" y="208862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274CD9-8917-4880-BF78-3295A3DB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45" y="2088624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55FF7-B96D-48B2-B5CB-7F19B97B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45" y="3285082"/>
            <a:ext cx="916278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A9FEC7-37D7-44FD-99DC-64BFE4D1E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1" y="3285082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DBEDEB-FBAD-4821-B34F-77279B16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98" y="2182035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B2942-E28B-4D49-A26B-231D47A0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72" y="2182035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08B3F7-8B20-494C-BE13-B14ABAF35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72" y="3378493"/>
            <a:ext cx="916278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E05FB8-4018-46DB-BC84-DEF0293E6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98" y="3378493"/>
            <a:ext cx="914400" cy="9144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F86DF4-C150-4A1C-9090-BE1044C5D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3" y="1966318"/>
            <a:ext cx="1770093" cy="21918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65D8713-9A1A-4A16-A7E7-E6092E08B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07" y="2094429"/>
            <a:ext cx="1770093" cy="219183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E727E8-006A-440C-B089-D732448E2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2" y="2224746"/>
            <a:ext cx="1770093" cy="2191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Vorticity data augmentation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C6976-57CC-499A-A970-E6DB65B5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8" y="2346224"/>
            <a:ext cx="1770093" cy="21918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5FD7C-EA7F-4308-8C6E-33ED7B7D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1" y="227701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4B96E-10F2-4F68-BDC3-8B3C3D7C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2277013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6734A-CCF1-4E0D-9C35-8F15511AB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3473471"/>
            <a:ext cx="916278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E49F4-2ECB-4F15-BF9B-91C7DC06A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1" y="347347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4F19D7-DBF6-4598-8872-58FC4BBF6178}"/>
              </a:ext>
            </a:extLst>
          </p:cNvPr>
          <p:cNvSpPr txBox="1"/>
          <p:nvPr/>
        </p:nvSpPr>
        <p:spPr>
          <a:xfrm>
            <a:off x="728118" y="4563536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 samples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9F426-FDDB-47BE-A529-EAB70FB2139F}"/>
              </a:ext>
            </a:extLst>
          </p:cNvPr>
          <p:cNvSpPr txBox="1"/>
          <p:nvPr/>
        </p:nvSpPr>
        <p:spPr>
          <a:xfrm>
            <a:off x="4638580" y="4563536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336304-B1A5-443E-BDD8-2B59084C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05" y="4083604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648B22-7F41-404F-B7EA-C9E5BF623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05" y="1690688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7932CE-01BB-4D72-8179-BAF8986D2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05" y="2887146"/>
            <a:ext cx="916278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5302B2-3BA3-4039-BB37-685D9E03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32" y="4177015"/>
            <a:ext cx="9144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AFE847-E221-422A-854C-3BF33D18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32" y="178409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7B8B36-6507-4ADD-92AB-868EAF7B7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32" y="2980557"/>
            <a:ext cx="916278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75ABC9A-ED97-428C-B3A1-529B0599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5" y="4271993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C9E9B-BDD2-4C31-A198-D9CEE0FA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5" y="1879077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F5C766-E209-4C29-A261-E903ABD61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5" y="3075535"/>
            <a:ext cx="916278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0D7C41-D2E1-41DE-A50C-AD6E772A0F38}"/>
              </a:ext>
            </a:extLst>
          </p:cNvPr>
          <p:cNvSpPr txBox="1"/>
          <p:nvPr/>
        </p:nvSpPr>
        <p:spPr>
          <a:xfrm>
            <a:off x="342896" y="499800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can memorize entire sequence. </a:t>
            </a:r>
          </a:p>
          <a:p>
            <a:r>
              <a:rPr lang="en-US" dirty="0"/>
              <a:t>Not enough samples for train / test split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64E87D-B077-4E4D-9864-3A801A9F9D3A}"/>
              </a:ext>
            </a:extLst>
          </p:cNvPr>
          <p:cNvSpPr txBox="1"/>
          <p:nvPr/>
        </p:nvSpPr>
        <p:spPr>
          <a:xfrm>
            <a:off x="4269089" y="503206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can memorize difficult patches. </a:t>
            </a:r>
          </a:p>
          <a:p>
            <a:r>
              <a:rPr lang="en-US" dirty="0"/>
              <a:t>Train / test split leaves plenty of samples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E1EA1-5258-4C0E-B358-7CB6A7DC9C37}"/>
              </a:ext>
            </a:extLst>
          </p:cNvPr>
          <p:cNvSpPr txBox="1"/>
          <p:nvPr/>
        </p:nvSpPr>
        <p:spPr>
          <a:xfrm>
            <a:off x="728123" y="1625624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Vorticity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5427A-68A9-4B4E-A86D-A61EA4C0F485}"/>
              </a:ext>
            </a:extLst>
          </p:cNvPr>
          <p:cNvSpPr txBox="1"/>
          <p:nvPr/>
        </p:nvSpPr>
        <p:spPr>
          <a:xfrm>
            <a:off x="4665101" y="1629858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Patches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899F9-1348-4123-85B5-346DB2419C2B}"/>
              </a:ext>
            </a:extLst>
          </p:cNvPr>
          <p:cNvSpPr txBox="1"/>
          <p:nvPr/>
        </p:nvSpPr>
        <p:spPr>
          <a:xfrm>
            <a:off x="8373504" y="1187924"/>
            <a:ext cx="319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Transformations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7F03881-8E93-4478-A1BB-C5D39954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439400" y="1683829"/>
            <a:ext cx="914400" cy="914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686901-9F82-4CDD-A980-4AB2C9BA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57127" y="1777240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12FE5A3-B5BC-44CC-B0AB-D3EA5104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8900" y="1872218"/>
            <a:ext cx="914400" cy="914400"/>
          </a:xfrm>
          <a:prstGeom prst="rect">
            <a:avLst/>
          </a:prstGeom>
        </p:spPr>
      </p:pic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B6782C53-0919-4D14-ABE4-FCEFDD912281}"/>
              </a:ext>
            </a:extLst>
          </p:cNvPr>
          <p:cNvSpPr/>
          <p:nvPr/>
        </p:nvSpPr>
        <p:spPr>
          <a:xfrm>
            <a:off x="9690100" y="2057400"/>
            <a:ext cx="410633" cy="219613"/>
          </a:xfrm>
          <a:prstGeom prst="curvedDownArrow">
            <a:avLst>
              <a:gd name="adj1" fmla="val 25000"/>
              <a:gd name="adj2" fmla="val 71578"/>
              <a:gd name="adj3" fmla="val 3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20B7491-C37C-46BB-BE63-E8A578660B9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7522" y="2908046"/>
            <a:ext cx="916278" cy="914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CC85D43-7F0D-4E98-87B5-4FBE370D8E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5249" y="3001457"/>
            <a:ext cx="916278" cy="914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9244FB-C2A1-4A82-B3A8-4A7AA0297A6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7022" y="3096435"/>
            <a:ext cx="916278" cy="914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AA66658-3BF1-4865-839D-FEEDD435A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193" y="3109134"/>
            <a:ext cx="801180" cy="57484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C0AF0E2-2903-413F-A7B3-31F6C74382B6}"/>
              </a:ext>
            </a:extLst>
          </p:cNvPr>
          <p:cNvSpPr txBox="1"/>
          <p:nvPr/>
        </p:nvSpPr>
        <p:spPr>
          <a:xfrm>
            <a:off x="8373504" y="5373473"/>
            <a:ext cx="301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100,000,000,000+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81CEA2-3EB3-4DB7-BDA1-15BD45E3FEB5}"/>
              </a:ext>
            </a:extLst>
          </p:cNvPr>
          <p:cNvSpPr txBox="1"/>
          <p:nvPr/>
        </p:nvSpPr>
        <p:spPr>
          <a:xfrm>
            <a:off x="9535848" y="2313871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32ADB-7D0E-4A6D-B042-B7F2D5C7103B}"/>
              </a:ext>
            </a:extLst>
          </p:cNvPr>
          <p:cNvSpPr txBox="1"/>
          <p:nvPr/>
        </p:nvSpPr>
        <p:spPr>
          <a:xfrm>
            <a:off x="9540333" y="3596751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noise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12D7FA6-D3EE-439E-BAD7-C795D974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7522" y="4082295"/>
            <a:ext cx="914400" cy="9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61769D6-5F71-46AC-9153-09ABA749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5249" y="4175706"/>
            <a:ext cx="914400" cy="9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C6B171A-52F9-49A9-AC69-3B04CC3A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7022" y="4270684"/>
            <a:ext cx="914400" cy="9144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4A567D3-6D8C-49E2-BDC5-78D6922A4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4089" y1="21885" x2="44728" y2="29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8503" y="4227147"/>
            <a:ext cx="720725" cy="72072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F716E04-18F1-4C28-8097-B7BB021834F2}"/>
              </a:ext>
            </a:extLst>
          </p:cNvPr>
          <p:cNvSpPr txBox="1"/>
          <p:nvPr/>
        </p:nvSpPr>
        <p:spPr>
          <a:xfrm>
            <a:off x="9535848" y="4802063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mirror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66132A-B4AE-410E-B02C-4E619D1C6AAB}"/>
              </a:ext>
            </a:extLst>
          </p:cNvPr>
          <p:cNvSpPr txBox="1"/>
          <p:nvPr/>
        </p:nvSpPr>
        <p:spPr>
          <a:xfrm>
            <a:off x="8350381" y="586923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training of larger, deeper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536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fixed horizon local vorticity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077" cy="4351338"/>
          </a:xfrm>
        </p:spPr>
        <p:txBody>
          <a:bodyPr/>
          <a:lstStyle/>
          <a:p>
            <a:r>
              <a:rPr lang="en-US" dirty="0"/>
              <a:t>Developed network architecture for predicting future vorticity</a:t>
            </a:r>
          </a:p>
          <a:p>
            <a:r>
              <a:rPr lang="en-US" dirty="0"/>
              <a:t>Trained models are capable of predicting the future vorticity field using only local history for a given patch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035104-6632-434D-B19C-80309994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22" y="1746693"/>
            <a:ext cx="5308600" cy="22546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5B88D45-3D63-485F-9E14-D5BF50A08242}"/>
              </a:ext>
            </a:extLst>
          </p:cNvPr>
          <p:cNvGrpSpPr/>
          <p:nvPr/>
        </p:nvGrpSpPr>
        <p:grpSpPr>
          <a:xfrm>
            <a:off x="6095122" y="4669368"/>
            <a:ext cx="5414682" cy="825764"/>
            <a:chOff x="1050009" y="5543617"/>
            <a:chExt cx="4982480" cy="7682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983EF1-FFCE-4E73-BF0E-371E2878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0009" y="5543617"/>
              <a:ext cx="769884" cy="76828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436D2B-6975-4879-8C66-08912126D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591" y="5543617"/>
              <a:ext cx="768283" cy="7682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76F5FE-8C5E-41B8-8261-30DF5742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7281" y="5543617"/>
              <a:ext cx="771498" cy="768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E0CF2C-7483-40E1-AFFF-83899A1D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96300" y="5543617"/>
              <a:ext cx="769884" cy="76828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29D8045-32A6-454E-A022-F0E9498B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6301" y="5543617"/>
              <a:ext cx="768283" cy="76828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47EBD7-FCC2-45C3-BB5C-05279E1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0991" y="5543617"/>
              <a:ext cx="771498" cy="7682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7AD46C5-F7E0-4491-B060-045D4327D1DB}"/>
              </a:ext>
            </a:extLst>
          </p:cNvPr>
          <p:cNvSpPr txBox="1"/>
          <p:nvPr/>
        </p:nvSpPr>
        <p:spPr>
          <a:xfrm>
            <a:off x="6048857" y="5495132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CE2B4-88DC-4035-B81F-9BD61BD9A183}"/>
              </a:ext>
            </a:extLst>
          </p:cNvPr>
          <p:cNvSpPr txBox="1"/>
          <p:nvPr/>
        </p:nvSpPr>
        <p:spPr>
          <a:xfrm>
            <a:off x="7014824" y="5495131"/>
            <a:ext cx="44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vorticity across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92735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field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767" cy="4351338"/>
          </a:xfrm>
        </p:spPr>
        <p:txBody>
          <a:bodyPr/>
          <a:lstStyle/>
          <a:p>
            <a:r>
              <a:rPr lang="en-US" dirty="0"/>
              <a:t>Simple periodic field simulation for learning procedure validation</a:t>
            </a:r>
          </a:p>
          <a:p>
            <a:r>
              <a:rPr lang="en-US" dirty="0"/>
              <a:t>Enables validation of network architectures</a:t>
            </a:r>
          </a:p>
          <a:p>
            <a:r>
              <a:rPr lang="en-US" dirty="0"/>
              <a:t>Low-dimensionality allows for </a:t>
            </a:r>
            <a:r>
              <a:rPr lang="en-US"/>
              <a:t>smaller auto-encoder </a:t>
            </a:r>
            <a:r>
              <a:rPr lang="en-US" dirty="0"/>
              <a:t>layers enabling faster testing and development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6FD1A-AFA6-4080-B933-163F848F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32" y="3326745"/>
            <a:ext cx="2360909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C6D13-FAF1-4987-A5E3-F9DCA88AD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92" y="509170"/>
            <a:ext cx="2283388" cy="2817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60F5A-4F72-4EDA-AAF0-D0C8ECA52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04" y="3326745"/>
            <a:ext cx="2241073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CD6D2-D52D-4F4E-8C6B-751243078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9" y="583545"/>
            <a:ext cx="22833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Top 3 Accomplishments</vt:lpstr>
      <vt:lpstr>Vorticity data augmentation</vt:lpstr>
      <vt:lpstr>Vorticity data augmentation</vt:lpstr>
      <vt:lpstr>Predicted fixed horizon local vorticity</vt:lpstr>
      <vt:lpstr>Periodic field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Accomplishemnts</dc:title>
  <dc:creator>brandon</dc:creator>
  <cp:lastModifiedBy>brandon</cp:lastModifiedBy>
  <cp:revision>12</cp:revision>
  <dcterms:created xsi:type="dcterms:W3CDTF">2019-04-24T17:14:23Z</dcterms:created>
  <dcterms:modified xsi:type="dcterms:W3CDTF">2019-04-26T20:03:51Z</dcterms:modified>
</cp:coreProperties>
</file>