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200" d="100"/>
          <a:sy n="200" d="100"/>
        </p:scale>
        <p:origin x="-364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5CA6-C6EE-4E87-84DF-982FECF5843E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63BA-7DCD-4799-97B8-1DB4FF20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4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5CA6-C6EE-4E87-84DF-982FECF5843E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63BA-7DCD-4799-97B8-1DB4FF20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2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5CA6-C6EE-4E87-84DF-982FECF5843E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63BA-7DCD-4799-97B8-1DB4FF20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5CA6-C6EE-4E87-84DF-982FECF5843E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63BA-7DCD-4799-97B8-1DB4FF20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9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5CA6-C6EE-4E87-84DF-982FECF5843E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63BA-7DCD-4799-97B8-1DB4FF20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5CA6-C6EE-4E87-84DF-982FECF5843E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63BA-7DCD-4799-97B8-1DB4FF20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0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5CA6-C6EE-4E87-84DF-982FECF5843E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63BA-7DCD-4799-97B8-1DB4FF20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3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5CA6-C6EE-4E87-84DF-982FECF5843E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63BA-7DCD-4799-97B8-1DB4FF20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9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5CA6-C6EE-4E87-84DF-982FECF5843E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63BA-7DCD-4799-97B8-1DB4FF20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3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5CA6-C6EE-4E87-84DF-982FECF5843E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63BA-7DCD-4799-97B8-1DB4FF20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3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5CA6-C6EE-4E87-84DF-982FECF5843E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63BA-7DCD-4799-97B8-1DB4FF20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4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65CA6-C6EE-4E87-84DF-982FECF5843E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F63BA-7DCD-4799-97B8-1DB4FF20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2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217DBA-F741-48B4-BB04-EB7DE43F4270}"/>
              </a:ext>
            </a:extLst>
          </p:cNvPr>
          <p:cNvSpPr/>
          <p:nvPr/>
        </p:nvSpPr>
        <p:spPr>
          <a:xfrm>
            <a:off x="831623" y="452581"/>
            <a:ext cx="1039736" cy="103973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73015-401C-414D-805F-B32D8DC5A4C3}"/>
              </a:ext>
            </a:extLst>
          </p:cNvPr>
          <p:cNvSpPr/>
          <p:nvPr/>
        </p:nvSpPr>
        <p:spPr>
          <a:xfrm>
            <a:off x="799245" y="479329"/>
            <a:ext cx="1039736" cy="103973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08667-4336-497B-BA44-E9DB6E490B68}"/>
              </a:ext>
            </a:extLst>
          </p:cNvPr>
          <p:cNvSpPr/>
          <p:nvPr/>
        </p:nvSpPr>
        <p:spPr>
          <a:xfrm>
            <a:off x="773907" y="504667"/>
            <a:ext cx="1039736" cy="103973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831074-0BF0-4C30-B94E-6DB75D8F46D9}"/>
              </a:ext>
            </a:extLst>
          </p:cNvPr>
          <p:cNvSpPr/>
          <p:nvPr/>
        </p:nvSpPr>
        <p:spPr>
          <a:xfrm>
            <a:off x="743219" y="533104"/>
            <a:ext cx="1039736" cy="103973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B37258-A53C-4DBA-A2BA-7EF365040019}"/>
              </a:ext>
            </a:extLst>
          </p:cNvPr>
          <p:cNvSpPr/>
          <p:nvPr/>
        </p:nvSpPr>
        <p:spPr>
          <a:xfrm>
            <a:off x="716472" y="558720"/>
            <a:ext cx="1039736" cy="103973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5C79BC-3ACB-46C7-9DF5-7C0BEEFA10CB}"/>
              </a:ext>
            </a:extLst>
          </p:cNvPr>
          <p:cNvSpPr/>
          <p:nvPr/>
        </p:nvSpPr>
        <p:spPr>
          <a:xfrm>
            <a:off x="682406" y="587157"/>
            <a:ext cx="1039736" cy="103973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CFF501-B241-462C-AEDD-6B880920C47F}"/>
                  </a:ext>
                </a:extLst>
              </p:cNvPr>
              <p:cNvSpPr txBox="1"/>
              <p:nvPr/>
            </p:nvSpPr>
            <p:spPr>
              <a:xfrm>
                <a:off x="1722142" y="1544403"/>
                <a:ext cx="6098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CFF501-B241-462C-AEDD-6B880920C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142" y="1544403"/>
                <a:ext cx="60984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31C70F-6D56-4BD0-A9E9-E861E5D3FDB7}"/>
                  </a:ext>
                </a:extLst>
              </p:cNvPr>
              <p:cNvSpPr txBox="1"/>
              <p:nvPr/>
            </p:nvSpPr>
            <p:spPr>
              <a:xfrm>
                <a:off x="1801586" y="1314712"/>
                <a:ext cx="812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31C70F-6D56-4BD0-A9E9-E861E5D3F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586" y="1314712"/>
                <a:ext cx="81205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ube 27">
            <a:extLst>
              <a:ext uri="{FF2B5EF4-FFF2-40B4-BE49-F238E27FC236}">
                <a16:creationId xmlns:a16="http://schemas.microsoft.com/office/drawing/2014/main" id="{0D59B0BC-F7FF-4CA5-A87C-6A1FA9520C13}"/>
              </a:ext>
            </a:extLst>
          </p:cNvPr>
          <p:cNvSpPr/>
          <p:nvPr/>
        </p:nvSpPr>
        <p:spPr>
          <a:xfrm>
            <a:off x="8593713" y="4959860"/>
            <a:ext cx="1391513" cy="1716635"/>
          </a:xfrm>
          <a:prstGeom prst="cube">
            <a:avLst>
              <a:gd name="adj" fmla="val 272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506BA39C-DE3A-407D-B0A8-0AB457C8CD7D}"/>
              </a:ext>
            </a:extLst>
          </p:cNvPr>
          <p:cNvSpPr/>
          <p:nvPr/>
        </p:nvSpPr>
        <p:spPr>
          <a:xfrm>
            <a:off x="600340" y="2926438"/>
            <a:ext cx="1322800" cy="7432529"/>
          </a:xfrm>
          <a:prstGeom prst="downArrow">
            <a:avLst>
              <a:gd name="adj1" fmla="val 48080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F5F4A5-85D7-4E86-8846-CA1A16365878}"/>
              </a:ext>
            </a:extLst>
          </p:cNvPr>
          <p:cNvCxnSpPr>
            <a:cxnSpLocks/>
          </p:cNvCxnSpPr>
          <p:nvPr/>
        </p:nvCxnSpPr>
        <p:spPr>
          <a:xfrm>
            <a:off x="1254331" y="2975300"/>
            <a:ext cx="0" cy="7586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be 23">
                <a:extLst>
                  <a:ext uri="{FF2B5EF4-FFF2-40B4-BE49-F238E27FC236}">
                    <a16:creationId xmlns:a16="http://schemas.microsoft.com/office/drawing/2014/main" id="{EB685346-3246-4066-B39F-018ACECC087A}"/>
                  </a:ext>
                </a:extLst>
              </p:cNvPr>
              <p:cNvSpPr/>
              <p:nvPr/>
            </p:nvSpPr>
            <p:spPr>
              <a:xfrm>
                <a:off x="754553" y="2453331"/>
                <a:ext cx="1014373" cy="597070"/>
              </a:xfrm>
              <a:prstGeom prst="cube">
                <a:avLst>
                  <a:gd name="adj" fmla="val 2722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algn="ctr"/>
                <a:endParaRPr lang="en-US" sz="3200" baseline="-25000" dirty="0"/>
              </a:p>
            </p:txBody>
          </p:sp>
        </mc:Choice>
        <mc:Fallback>
          <p:sp>
            <p:nvSpPr>
              <p:cNvPr id="24" name="Cube 23">
                <a:extLst>
                  <a:ext uri="{FF2B5EF4-FFF2-40B4-BE49-F238E27FC236}">
                    <a16:creationId xmlns:a16="http://schemas.microsoft.com/office/drawing/2014/main" id="{EB685346-3246-4066-B39F-018ACECC0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53" y="2453331"/>
                <a:ext cx="1014373" cy="597070"/>
              </a:xfrm>
              <a:prstGeom prst="cube">
                <a:avLst>
                  <a:gd name="adj" fmla="val 27223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ube 57">
                <a:extLst>
                  <a:ext uri="{FF2B5EF4-FFF2-40B4-BE49-F238E27FC236}">
                    <a16:creationId xmlns:a16="http://schemas.microsoft.com/office/drawing/2014/main" id="{F6D05103-3D37-4488-8395-A33AE7A6AF12}"/>
                  </a:ext>
                </a:extLst>
              </p:cNvPr>
              <p:cNvSpPr/>
              <p:nvPr/>
            </p:nvSpPr>
            <p:spPr>
              <a:xfrm>
                <a:off x="736663" y="5069184"/>
                <a:ext cx="1014373" cy="597070"/>
              </a:xfrm>
              <a:prstGeom prst="cube">
                <a:avLst>
                  <a:gd name="adj" fmla="val 2722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algn="ctr"/>
                <a:endParaRPr lang="en-US" sz="3200" baseline="-25000" dirty="0"/>
              </a:p>
            </p:txBody>
          </p:sp>
        </mc:Choice>
        <mc:Fallback>
          <p:sp>
            <p:nvSpPr>
              <p:cNvPr id="58" name="Cube 57">
                <a:extLst>
                  <a:ext uri="{FF2B5EF4-FFF2-40B4-BE49-F238E27FC236}">
                    <a16:creationId xmlns:a16="http://schemas.microsoft.com/office/drawing/2014/main" id="{F6D05103-3D37-4488-8395-A33AE7A6AF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63" y="5069184"/>
                <a:ext cx="1014373" cy="597070"/>
              </a:xfrm>
              <a:prstGeom prst="cube">
                <a:avLst>
                  <a:gd name="adj" fmla="val 27223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76CE8CB-35BC-4D0F-B650-896868DD4EEC}"/>
              </a:ext>
            </a:extLst>
          </p:cNvPr>
          <p:cNvCxnSpPr>
            <a:cxnSpLocks/>
          </p:cNvCxnSpPr>
          <p:nvPr/>
        </p:nvCxnSpPr>
        <p:spPr>
          <a:xfrm>
            <a:off x="1243849" y="1706757"/>
            <a:ext cx="0" cy="6850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ube 58">
                <a:extLst>
                  <a:ext uri="{FF2B5EF4-FFF2-40B4-BE49-F238E27FC236}">
                    <a16:creationId xmlns:a16="http://schemas.microsoft.com/office/drawing/2014/main" id="{478821E6-4EDD-4E3E-B278-20666D23B945}"/>
                  </a:ext>
                </a:extLst>
              </p:cNvPr>
              <p:cNvSpPr/>
              <p:nvPr/>
            </p:nvSpPr>
            <p:spPr>
              <a:xfrm>
                <a:off x="736662" y="7685037"/>
                <a:ext cx="1014373" cy="597070"/>
              </a:xfrm>
              <a:prstGeom prst="cube">
                <a:avLst>
                  <a:gd name="adj" fmla="val 2722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algn="ctr"/>
                <a:endParaRPr lang="en-US" sz="3200" baseline="-25000" dirty="0"/>
              </a:p>
            </p:txBody>
          </p:sp>
        </mc:Choice>
        <mc:Fallback>
          <p:sp>
            <p:nvSpPr>
              <p:cNvPr id="59" name="Cube 58">
                <a:extLst>
                  <a:ext uri="{FF2B5EF4-FFF2-40B4-BE49-F238E27FC236}">
                    <a16:creationId xmlns:a16="http://schemas.microsoft.com/office/drawing/2014/main" id="{478821E6-4EDD-4E3E-B278-20666D23B9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62" y="7685037"/>
                <a:ext cx="1014373" cy="597070"/>
              </a:xfrm>
              <a:prstGeom prst="cube">
                <a:avLst>
                  <a:gd name="adj" fmla="val 27223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37560966-DF99-47A0-91A9-D2600874933F}"/>
              </a:ext>
            </a:extLst>
          </p:cNvPr>
          <p:cNvSpPr/>
          <p:nvPr/>
        </p:nvSpPr>
        <p:spPr>
          <a:xfrm>
            <a:off x="854167" y="1887690"/>
            <a:ext cx="800327" cy="3218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Conv.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5881592-053F-4F64-B4D6-CB0DB8E8DD6C}"/>
              </a:ext>
            </a:extLst>
          </p:cNvPr>
          <p:cNvGrpSpPr/>
          <p:nvPr/>
        </p:nvGrpSpPr>
        <p:grpSpPr>
          <a:xfrm>
            <a:off x="1185750" y="3275013"/>
            <a:ext cx="1453558" cy="1713002"/>
            <a:chOff x="1185750" y="3275013"/>
            <a:chExt cx="1453558" cy="1713002"/>
          </a:xfrm>
        </p:grpSpPr>
        <p:sp>
          <p:nvSpPr>
            <p:cNvPr id="65" name="Flowchart: Or 64">
              <a:extLst>
                <a:ext uri="{FF2B5EF4-FFF2-40B4-BE49-F238E27FC236}">
                  <a16:creationId xmlns:a16="http://schemas.microsoft.com/office/drawing/2014/main" id="{5CFEA65B-EB64-46EC-B510-21BCD6C636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5750" y="4850855"/>
              <a:ext cx="137160" cy="137160"/>
            </a:xfrm>
            <a:prstGeom prst="flowChartOr">
              <a:avLst/>
            </a:prstGeom>
            <a:ln w="952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U-Turn 41">
              <a:extLst>
                <a:ext uri="{FF2B5EF4-FFF2-40B4-BE49-F238E27FC236}">
                  <a16:creationId xmlns:a16="http://schemas.microsoft.com/office/drawing/2014/main" id="{EA0E48F0-7A93-4F16-A45E-C2BD9F5975DC}"/>
                </a:ext>
              </a:extLst>
            </p:cNvPr>
            <p:cNvSpPr/>
            <p:nvPr/>
          </p:nvSpPr>
          <p:spPr>
            <a:xfrm rot="5400000">
              <a:off x="904872" y="3631879"/>
              <a:ext cx="1684847" cy="971115"/>
            </a:xfrm>
            <a:prstGeom prst="uturnArrow">
              <a:avLst>
                <a:gd name="adj1" fmla="val 140"/>
                <a:gd name="adj2" fmla="val 3662"/>
                <a:gd name="adj3" fmla="val 5112"/>
                <a:gd name="adj4" fmla="val 0"/>
                <a:gd name="adj5" fmla="val 9666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1F7A07-9CAB-4422-B472-7201B871A744}"/>
                </a:ext>
              </a:extLst>
            </p:cNvPr>
            <p:cNvSpPr/>
            <p:nvPr/>
          </p:nvSpPr>
          <p:spPr>
            <a:xfrm>
              <a:off x="1838981" y="3420155"/>
              <a:ext cx="800327" cy="32181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Conv.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EE2FE8C-99AD-4684-83BF-EC101D420F23}"/>
                </a:ext>
              </a:extLst>
            </p:cNvPr>
            <p:cNvSpPr/>
            <p:nvPr/>
          </p:nvSpPr>
          <p:spPr>
            <a:xfrm>
              <a:off x="1838981" y="3921071"/>
              <a:ext cx="800327" cy="32181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Conv.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D10E43A-6921-481A-B335-C65435BBE45E}"/>
                </a:ext>
              </a:extLst>
            </p:cNvPr>
            <p:cNvSpPr/>
            <p:nvPr/>
          </p:nvSpPr>
          <p:spPr>
            <a:xfrm>
              <a:off x="1836125" y="4422836"/>
              <a:ext cx="800327" cy="32181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Conv.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0F1B2EC4-4B90-47B0-8CA0-ABADF5818793}"/>
              </a:ext>
            </a:extLst>
          </p:cNvPr>
          <p:cNvSpPr/>
          <p:nvPr/>
        </p:nvSpPr>
        <p:spPr>
          <a:xfrm>
            <a:off x="2954320" y="4889789"/>
            <a:ext cx="892394" cy="91176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AAD6413-EAAA-4211-8369-B1D4BD3E70EA}"/>
              </a:ext>
            </a:extLst>
          </p:cNvPr>
          <p:cNvCxnSpPr>
            <a:cxnSpLocks/>
          </p:cNvCxnSpPr>
          <p:nvPr/>
        </p:nvCxnSpPr>
        <p:spPr>
          <a:xfrm>
            <a:off x="1871359" y="5335270"/>
            <a:ext cx="10081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A8E69DC0-1B3D-433E-83F3-38AC140FD3A4}"/>
              </a:ext>
            </a:extLst>
          </p:cNvPr>
          <p:cNvSpPr/>
          <p:nvPr/>
        </p:nvSpPr>
        <p:spPr>
          <a:xfrm>
            <a:off x="1977497" y="5160984"/>
            <a:ext cx="722860" cy="3417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5B900D6-4D5D-4599-BE0B-15BF0C74C9C0}"/>
              </a:ext>
            </a:extLst>
          </p:cNvPr>
          <p:cNvSpPr/>
          <p:nvPr/>
        </p:nvSpPr>
        <p:spPr>
          <a:xfrm>
            <a:off x="2954320" y="7511211"/>
            <a:ext cx="892394" cy="91176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28195ED-E79C-4FE0-B4DF-3BC0C8648AB1}"/>
              </a:ext>
            </a:extLst>
          </p:cNvPr>
          <p:cNvCxnSpPr>
            <a:cxnSpLocks/>
          </p:cNvCxnSpPr>
          <p:nvPr/>
        </p:nvCxnSpPr>
        <p:spPr>
          <a:xfrm>
            <a:off x="1871359" y="7956692"/>
            <a:ext cx="10081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6B9F17A-2795-4DD9-9A59-1E7F99B3B487}"/>
              </a:ext>
            </a:extLst>
          </p:cNvPr>
          <p:cNvSpPr/>
          <p:nvPr/>
        </p:nvSpPr>
        <p:spPr>
          <a:xfrm>
            <a:off x="1977497" y="7782406"/>
            <a:ext cx="722860" cy="3417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3F3F6A-F39B-4727-BCA1-BD0D18341600}"/>
                  </a:ext>
                </a:extLst>
              </p:cNvPr>
              <p:cNvSpPr txBox="1"/>
              <p:nvPr/>
            </p:nvSpPr>
            <p:spPr>
              <a:xfrm>
                <a:off x="3686100" y="5539233"/>
                <a:ext cx="6098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3F3F6A-F39B-4727-BCA1-BD0D18341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100" y="5539233"/>
                <a:ext cx="60984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A991862-219B-4DD0-8E13-4F6E72CAC5FD}"/>
                  </a:ext>
                </a:extLst>
              </p:cNvPr>
              <p:cNvSpPr txBox="1"/>
              <p:nvPr/>
            </p:nvSpPr>
            <p:spPr>
              <a:xfrm>
                <a:off x="3795757" y="8178497"/>
                <a:ext cx="6098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A991862-219B-4DD0-8E13-4F6E72CAC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757" y="8178497"/>
                <a:ext cx="60984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Flowchart: Or 96">
            <a:extLst>
              <a:ext uri="{FF2B5EF4-FFF2-40B4-BE49-F238E27FC236}">
                <a16:creationId xmlns:a16="http://schemas.microsoft.com/office/drawing/2014/main" id="{1CB1DFFE-14EC-407E-8439-6406D31C8580}"/>
              </a:ext>
            </a:extLst>
          </p:cNvPr>
          <p:cNvSpPr>
            <a:spLocks noChangeAspect="1"/>
          </p:cNvSpPr>
          <p:nvPr/>
        </p:nvSpPr>
        <p:spPr>
          <a:xfrm>
            <a:off x="1186715" y="7471870"/>
            <a:ext cx="137160" cy="137160"/>
          </a:xfrm>
          <a:prstGeom prst="flowChartOr">
            <a:avLst/>
          </a:prstGeom>
          <a:ln w="952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BFAD441-D50A-422B-BEA3-7485C29393AA}"/>
              </a:ext>
            </a:extLst>
          </p:cNvPr>
          <p:cNvGrpSpPr/>
          <p:nvPr/>
        </p:nvGrpSpPr>
        <p:grpSpPr>
          <a:xfrm>
            <a:off x="1264183" y="5892470"/>
            <a:ext cx="1377570" cy="1684847"/>
            <a:chOff x="1261738" y="3275013"/>
            <a:chExt cx="1377570" cy="1684847"/>
          </a:xfrm>
        </p:grpSpPr>
        <p:sp>
          <p:nvSpPr>
            <p:cNvPr id="76" name="Arrow: U-Turn 75">
              <a:extLst>
                <a:ext uri="{FF2B5EF4-FFF2-40B4-BE49-F238E27FC236}">
                  <a16:creationId xmlns:a16="http://schemas.microsoft.com/office/drawing/2014/main" id="{721860C6-5040-4D6D-82CE-A5AC68019F15}"/>
                </a:ext>
              </a:extLst>
            </p:cNvPr>
            <p:cNvSpPr/>
            <p:nvPr/>
          </p:nvSpPr>
          <p:spPr>
            <a:xfrm rot="5400000">
              <a:off x="904872" y="3631879"/>
              <a:ext cx="1684847" cy="971115"/>
            </a:xfrm>
            <a:prstGeom prst="uturnArrow">
              <a:avLst>
                <a:gd name="adj1" fmla="val 140"/>
                <a:gd name="adj2" fmla="val 3662"/>
                <a:gd name="adj3" fmla="val 5112"/>
                <a:gd name="adj4" fmla="val 0"/>
                <a:gd name="adj5" fmla="val 9666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7E616D5-566F-420C-AD62-6B22DB792967}"/>
                </a:ext>
              </a:extLst>
            </p:cNvPr>
            <p:cNvSpPr/>
            <p:nvPr/>
          </p:nvSpPr>
          <p:spPr>
            <a:xfrm>
              <a:off x="1838981" y="3420155"/>
              <a:ext cx="800327" cy="32181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Conv.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9926717-3B68-4916-AFEF-85FCAE8ED6A2}"/>
                </a:ext>
              </a:extLst>
            </p:cNvPr>
            <p:cNvSpPr/>
            <p:nvPr/>
          </p:nvSpPr>
          <p:spPr>
            <a:xfrm>
              <a:off x="1838981" y="3921071"/>
              <a:ext cx="800327" cy="32181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Conv.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E38A180-3A04-42C8-95C6-F7EEC8EE6C3C}"/>
                </a:ext>
              </a:extLst>
            </p:cNvPr>
            <p:cNvSpPr/>
            <p:nvPr/>
          </p:nvSpPr>
          <p:spPr>
            <a:xfrm>
              <a:off x="1836125" y="4422836"/>
              <a:ext cx="800327" cy="32181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859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34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brandon</cp:lastModifiedBy>
  <cp:revision>7</cp:revision>
  <dcterms:created xsi:type="dcterms:W3CDTF">2019-08-20T13:39:32Z</dcterms:created>
  <dcterms:modified xsi:type="dcterms:W3CDTF">2019-08-20T16:18:07Z</dcterms:modified>
</cp:coreProperties>
</file>