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5E6C-C4B3-4FFA-857F-B87FE47905F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2B8B-4855-4C28-A7A6-FDDA690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5E6C-C4B3-4FFA-857F-B87FE47905F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2B8B-4855-4C28-A7A6-FDDA690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5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5E6C-C4B3-4FFA-857F-B87FE47905F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2B8B-4855-4C28-A7A6-FDDA690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5E6C-C4B3-4FFA-857F-B87FE47905F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2B8B-4855-4C28-A7A6-FDDA690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5E6C-C4B3-4FFA-857F-B87FE47905F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2B8B-4855-4C28-A7A6-FDDA690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1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5E6C-C4B3-4FFA-857F-B87FE47905F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2B8B-4855-4C28-A7A6-FDDA690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5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5E6C-C4B3-4FFA-857F-B87FE47905F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2B8B-4855-4C28-A7A6-FDDA690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5E6C-C4B3-4FFA-857F-B87FE47905F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2B8B-4855-4C28-A7A6-FDDA690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4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5E6C-C4B3-4FFA-857F-B87FE47905F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2B8B-4855-4C28-A7A6-FDDA690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5E6C-C4B3-4FFA-857F-B87FE47905F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2B8B-4855-4C28-A7A6-FDDA690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9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5E6C-C4B3-4FFA-857F-B87FE47905F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2B8B-4855-4C28-A7A6-FDDA690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1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5E6C-C4B3-4FFA-857F-B87FE47905F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82B8B-4855-4C28-A7A6-FDDA690C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F0020-B92E-4384-9B42-9355CFF4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975360"/>
          </a:xfrm>
        </p:spPr>
        <p:txBody>
          <a:bodyPr/>
          <a:lstStyle/>
          <a:p>
            <a:r>
              <a:rPr lang="en-US" dirty="0"/>
              <a:t>Major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8B7DA2-786B-475F-AC91-63213981C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4538" y="355044"/>
            <a:ext cx="2480505" cy="6044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C3C0ECD7-A089-4CE7-823F-A45F0C443A1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29840" y="1432559"/>
                <a:ext cx="3942159" cy="2476125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95.23% reduction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-error </a:t>
                </a:r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1400" dirty="0"/>
                  <a:t>) </a:t>
                </a:r>
                <a:r>
                  <a:rPr lang="en-US" dirty="0"/>
                  <a:t>vs. linear approaches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Model achieves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-error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2.2∗10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New architecture directly approximates the temporal dynamics allowing for interpolation between known and unknown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Proved the optimal model is a minimizer for the temporal dynamics of a given dynamical system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C3C0ECD7-A089-4CE7-823F-A45F0C443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29840" y="1432559"/>
                <a:ext cx="3942159" cy="2476125"/>
              </a:xfrm>
              <a:blipFill>
                <a:blip r:embed="rId3"/>
                <a:stretch>
                  <a:fillRect l="-618" t="-2463" b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CBF975C-6055-4057-B122-7B06D5D49690}"/>
              </a:ext>
            </a:extLst>
          </p:cNvPr>
          <p:cNvSpPr txBox="1"/>
          <p:nvPr/>
        </p:nvSpPr>
        <p:spPr>
          <a:xfrm>
            <a:off x="6755459" y="355044"/>
            <a:ext cx="22259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architecture (pictured left) models prediction using forward-Euler approximation leading to increased performance and interpretable models modeled in terms of partially differentiable equations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1A264-4D02-4F65-A0A9-3FFED174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91" y="3903026"/>
            <a:ext cx="5598827" cy="259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81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Major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Results</dc:title>
  <dc:creator>brandon</dc:creator>
  <cp:lastModifiedBy>brandon</cp:lastModifiedBy>
  <cp:revision>5</cp:revision>
  <dcterms:created xsi:type="dcterms:W3CDTF">2019-09-23T20:40:32Z</dcterms:created>
  <dcterms:modified xsi:type="dcterms:W3CDTF">2019-09-26T14:45:28Z</dcterms:modified>
</cp:coreProperties>
</file>